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2.xml" ContentType="application/vnd.openxmlformats-officedocument.presentationml.notesSlide+xml"/>
  <Override PartName="/ppt/ink/ink5.xml" ContentType="application/inkml+xml"/>
  <Override PartName="/ppt/notesSlides/notesSlide3.xml" ContentType="application/vnd.openxmlformats-officedocument.presentationml.notesSlide+xml"/>
  <Override PartName="/ppt/ink/ink6.xml" ContentType="application/inkml+xml"/>
  <Override PartName="/ppt/ink/ink7.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3"/>
  </p:sldMasterIdLst>
  <p:notesMasterIdLst>
    <p:notesMasterId r:id="rId11"/>
  </p:notesMasterIdLst>
  <p:handoutMasterIdLst>
    <p:handoutMasterId r:id="rId12"/>
  </p:handoutMasterIdLst>
  <p:sldIdLst>
    <p:sldId id="282" r:id="rId4"/>
    <p:sldId id="298" r:id="rId5"/>
    <p:sldId id="299" r:id="rId6"/>
    <p:sldId id="301" r:id="rId7"/>
    <p:sldId id="300" r:id="rId8"/>
    <p:sldId id="283" r:id="rId9"/>
    <p:sldId id="296" r:id="rId10"/>
  </p:sldIdLst>
  <p:sldSz cx="12192000" cy="6858000"/>
  <p:notesSz cx="6858000" cy="9144000"/>
  <p:defaultTextStyle>
    <a:defPPr rtl="0">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79" autoAdjust="0"/>
    <p:restoredTop sz="96821" autoAdjust="0"/>
  </p:normalViewPr>
  <p:slideViewPr>
    <p:cSldViewPr snapToGrid="0">
      <p:cViewPr varScale="1">
        <p:scale>
          <a:sx n="131" d="100"/>
          <a:sy n="131" d="100"/>
        </p:scale>
        <p:origin x="272" y="18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99" d="100"/>
          <a:sy n="99" d="100"/>
        </p:scale>
        <p:origin x="3570"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presProps" Target="presProps.xml"/><Relationship Id="rId3" Type="http://schemas.openxmlformats.org/officeDocument/2006/relationships/slideMaster" Target="slideMasters/slideMaster1.xml"/><Relationship Id="rId7" Type="http://schemas.openxmlformats.org/officeDocument/2006/relationships/slide" Target="slides/slide4.xml"/><Relationship Id="rId12"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notesMaster" Target="notesMasters/notesMaster1.xml"/><Relationship Id="rId5" Type="http://schemas.openxmlformats.org/officeDocument/2006/relationships/slide" Target="slides/slide2.xml"/><Relationship Id="rId15" Type="http://schemas.openxmlformats.org/officeDocument/2006/relationships/theme" Target="theme/theme1.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E27C907F-CF11-42A9-8FD1-6009FB919B81}" type="datetime1">
              <a:rPr lang="en-GB" smtClean="0"/>
              <a:t>31/01/2020</a:t>
            </a:fld>
            <a:endParaRPr lang="en-GB"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GB" smtClean="0"/>
              <a:t>‹#›</a:t>
            </a:fld>
            <a:endParaRPr lang="en-GB"/>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29:41.914"/>
    </inkml:context>
    <inkml:brush xml:id="br0">
      <inkml:brushProperty name="width" value="0.35" units="cm"/>
      <inkml:brushProperty name="height" value="0.35" units="cm"/>
      <inkml:brushProperty name="color" value="#FFFFFF"/>
    </inkml:brush>
  </inkml:definitions>
  <inkml:trace contextRef="#ctx0" brushRef="#br0">3021 740 24575,'21'-11'0,"-3"2"0,-13 9 0,0-2 0,-22-5 0,6 3 0,-19-2 0,15 9 0,-3-3 0,3 5 0,-3-1 0,0-1 0,2 2 0,-1-1 0,2-1 0,-11 3 0,-7-2 0,0 3 0,-6 0 0,7-3 0,-3 2 0,-11-1 0,4-1 0,-1 2 0,4-2 0,3 0 0,3 2 0,-2-5 0,12 4 0,1-4 0,7 1 0,3-2 0,2 0 0,4 0 0,-8 0 0,7 0 0,-18 0 0,10 0 0,-19 0 0,-3 4 0,-2-3 0,-10 6 0,7-6 0,1 2 0,-4 1 0,8-4 0,-3 4 0,4-4 0,4 0 0,-3 0 0,4 0 0,-5 0 0,0 0 0,-15 0 0,2 3 0,-15-2 0,7 3 0,9-4 0,-7 0 0,12 0 0,-8 0 0,9 0 0,6 0 0,9 0 0,5 0 0,4 0 0,3 0 0,0 0 0,4 0 0,0 0 0,0 0 0,-3 0 0,-1 0 0,-4 0 0,-3 0 0,0 0 0,-5 0 0,4 0 0,-2 0 0,6-3 0,0 3 0,5-3 0,3 0 0,-1 3 0,4-5 0,-2 2 0,5-2 0,-7 3 0,4-1 0,-2 3 0,0-2 0,-2 1 0,-3-4 0,-3 4 0,-1-1 0,-3-1 0,0-1 0,-5 0 0,1-2 0,0 3 0,-1-1 0,4 1 0,2 3 0,5-2 0,2 1 0,3-2 0,3 3 0,-5-2 0,4 1 0,-4-4 0,2 5 0,0-3 0,0 1 0,-3 1 0,2-1 0,-2 2 0,-1-3 0,4 2 0,-4-1 0,7 2 0,-3 0 0,1 0 0,1 0 0,-3 0 0,4 0 0,-2 0 0,0-3 0,3 1 0,-2-1 0,1-2 0,-2 5 0,-1-3 0,1 3 0,-1-2 0,0 1 0,0-1 0,-3-1 0,2 0 0,-2-3 0,5 1 0,1-1 0,3-1 0,5-2 0,12 3 0,-5-1 0,10 7 0,-9 0 0,-3 0 0,8 0 0,-2 0 0,3 0 0,-1 0 0,1 0 0,5 0 0,4 0 0,17 0 0,-10 0 0,24-3 0,-24 2 0,19-6 0,-12 6 0,5-6 0,3 6 0,-8-2 0,3 0 0,-4 2 0,-1-5 0,16 1 0,-11 1 0,7 0 0,-8 4 0,-1-3 0,8 2 0,0-3 0,-5 1 0,4 2 0,-8-5 0,4 5 0,-6-2 0,6-1 0,-5 4 0,14-7 0,-16 6 0,15-6 0,-12 2 0,9 1 0,-4-3 0,3 3 0,-8 0 0,8 1 0,-8-1 0,8 4 0,-13-4 0,8 1 0,-13 2 0,4-2 0,-8 0 0,-5 3 0,0-3 0,-7 3 0,1 0 0,-5 0 0,-36 0 0,11 0 0,-43 0 0,17 4 0,-25 1 0,-3 3 0,-11 2 0,15-5 0,-5 3 0,13-3 0,-10 0 0,6-2 0,-18 2 0,20-4 0,-14 7 0,19-7 0,-6 2 0,3-3 0,-8 0 0,18 0 0,-5 0 0,13 0 0,-4 0 0,9 0 0,11 0 0,-2 0 0,19 0 0,-9 0 0,13 0 0,0 7 0,2 3 0,-1 1 0,-2 0 0,0-6 0,-1 1 0,-1-1 0,0-3 0,-2 1 0,-1-3 0,3 0 0,-5 0 0,4 0 0,-8 0 0,2 0 0,-4 0 0,1 2 0,3-1 0,1 2 0,3-3 0,2 2 0,-1-1 0,3 1 0,-3 0 0,0 1 0,-1 2 0,1 0 0,-5 1 0,0 0 0,-3 0 0,0 0 0,3 0 0,1-1 0,5 1 0,-1-1 0,4-2 0,-4 2 0,3-3 0,-3 1 0,-3 1 0,5-1 0,-5 0 0,7 1 0,-4-1 0,3 0 0,16-21 0,-7 11 0,19-13 0,-13 15 0,15 5 0,1-6 0,17 5 0,4-5 0,19 5 0,14-6 0,14 5-414,-40-2 1,1-1 413,1 5 0,-1-1 0,4-3 0,1-1 0,-2 2 0,1 0 0,0-2 0,0 0 0,-3 0 0,-1 0 0,0-3 0,-1 1-226,40-4 226,-1-3 0,-14 1 0,6 3 0,-27 1 0,11 1 0,-24 4 0,3-4 818,-10 4-818,-15-1 235,4 4-235,-15-4 0,5 5 0,-8-3 0,1 3 0,1-2 0,2 1 0,-2-1 0,1 2 0,2-3 0,3 3 0,3-3 0,-3 0 0,2 0 0,2 0 0,0-3 0,6 6 0,-6-6 0,3 3 0,-4 0 0,0-3 0,-3 5 0,0-4 0,-4 5 0,0-3 0,-3 1 0,2-1 0,-2-2 0,-1 2 0,3-1 0,-1 0 0,-1 1 0,6-2 0,-5 2 0,16-4 0,-4 1 0,9 2 0,-3-2 0,3 2 0,-3-2 0,0 2 0,-5 1 0,-4 3 0,-3-3 0,-3 3 0,-4-3 0,1 3 0,-3-6 0,3-2 0,-6-3 0,-1 2 0,0 2 0,1-1 0,0-2 0,1 2 0,-3-2 0,3-1 0,-1-1 0,0-1 0,2 2 0,-2-3 0,3-1 0,7-8 0,1-1 0,8-5 0,2 1 0,2-1 0,2 0 0,-2 1 0,-3 6 0,-4 3 0,-4 9 0,0 2 0,-7 5 0,0 0 0,-1 17 0,-4-6 0,2 9 0,-5-6 0,0-3 0,0 5 0,0-1 0,0-1 0,0-1 0,0 4 0,0 1 0,0 9 0,0 3 0,0 9 0,3 6 0,1-1 0,4 4 0,-1-8 0,4 8 0,-3-12 0,2-2 0,-4-9 0,0-10 0,-1 2 0,-2-9 0,6 1 0,-1-6 0,3-14 0,-4 4 0,-5-13 0,-2 12 0,0-4 0,0 1 0,0 2 0,0-5 0,0-6 0,0 3 0,0-10 0,0 7 0,0 0 0,3-2 0,-2 2 0,5-4 0,-3 5 0,4 0 0,-1 3 0,0 4 0,-3 4 0,-1 3 0,-2-1 0,5 36 0,-4-20 0,3 30 0,-4-26 0,0 1 0,0 2 0,0-5 0,0 4 0,-2-7 0,-4 2 0,-10-5 0,2-1 0,-31-2 0,-5 0 0,-41 0 0,35 1 0,-4-2-492,-13-1 0,-2-1 335,13 0 1,0 0 156,1-2 0,1 0-166,7 0 0,2 0 166,-31 0 0,-17-4 0,29 4 0,16 1 0,13 0 0,17 4 0,6 0 983,10 0-691,-3 0 62,3 0-354,-3 0 0,-3 0 0,2 0 0,-5 3 0,2-3 0,-3 6 0,-1-6 0,1 6 0,-8-3 0,6 1 0,-24 3 0,22-4 0,-26 2 0,23 0 0,-11-4 0,14 5 0,0-6 0,7 3 0,3-3 0,4 0 0,39-5 0,-13 4 0,29-4 0,-20 5 0,13 0 0,-6 0 0,16 0 0,-3 0 0,11 4 0,6 1 0,-9 3 0,12 0 0,-18-3 0,9-2 0,-7-3 0,-14 0 0,3 0 0,-13 0 0,0 0 0,-5 0 0,-4 0 0,0 0 0,0-2 0,1-2 0,-1-2 0,-3 3 0,-1-2 0,-3 1 0,3-1 0,1-1 0,7-1 0,5 1 0,0-1 0,4 0 0,-1 0 0,2 0 0,3 0 0,-3-3 0,-2 3 0,-3-3 0,-5 6 0,-3-1 0,-5 2 0,-5 0 0,-2-2 0,-31 2 0,8-2 0,-40 2 0,7-4 0,-15 6 0,-13-7 0,-7 2 0,-15 1 0,22-3 0,-16 7 0,37-2 0,-13 3 0,21 0 0,3 0 0,17 0 0,2 0 0,11 0 0,1 0 0,2 0 0,-2 0 0,2 0 0,-5 0 0,8 0 0,-8 0 0,8 0 0,-3 0 0,2 0 0,50 0 0,-8 0 0,43 0 0,-12 0 0,1 0 0,6 0 0,6 0 0,1 0 0,7 0 0,-6 0 0,4 0 0,-10-8 0,-12 3 0,1-7 0,-13 4 0,4 0 0,-6 0 0,-10 1 0,-9 3 0,-5-1 0,-4 4 0,-6-2 0,2 1 0,-8 1 0,4-1 0,0 2 0,-1 0 0,2 0 0,-3 0 0,1 0 0,4 0 0,-2 0 0,5 0 0,-4 0 0,6 0 0,-3 0 0,3 0 0,0 2 0,-3-1 0,2 2 0,-5-3 0,3 0 0,-7 0 0,2 2 0,-2-1 0,3 1 0,-2 0 0,-1-1 0,1 3 0,-1-1 0,-1 2 0,3 0 0,-5 2 0,0 0 0,-3 3 0,-2 0 0,0-1 0,0 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29:53.771"/>
    </inkml:context>
    <inkml:brush xml:id="br0">
      <inkml:brushProperty name="width" value="0.35" units="cm"/>
      <inkml:brushProperty name="height" value="0.35" units="cm"/>
      <inkml:brushProperty name="color" value="#FFFFFF"/>
    </inkml:brush>
  </inkml:definitions>
  <inkml:trace contextRef="#ctx0" brushRef="#br0">3009 175 24575,'-47'0'0,"3"0"0,-1 0 0,11 0 0,-15 0 0,12 0 0,-10 0 0,6 0 0,1 0 0,8 0 0,-3 0 0,4 0 0,-5 0 0,-4 0 0,-7 4 0,-5-4 0,-5 8 0,-6-7 0,-1 6 0,9-6 0,-6 7 0,13-8 0,-4 8 0,5-8 0,7 4 0,8-4 0,1 0 0,8 0 0,5 0 0,3 0 0,7 0 0,0 0 0,45 0 0,-9 3 0,48 2 0,-22 10 0,14 4 0,-18-2 0,16 7 0,-17-15 0,10 11 0,-13-12 0,-10 3 0,-5-4 0,-9-4 0,0 0 0,-4-3 0,-3 0 0,3 0 0,-3 0 0,0 0 0,2 0 0,-2 0 0,3 0 0,1 0 0,-1 0 0,0 0 0,4 0 0,0 0 0,5 0 0,3 0 0,-2 0 0,7 0 0,-8 0 0,8 0 0,-11 0 0,1 0 0,-6 0 0,-4 0 0,-4 0 0,-3 0 0,-1 5 0,-4 4 0,2 0 0,-5 2 0,0 4 0,0-1 0,0 12 0,0-3 0,3 7 0,4-2 0,3 2 0,3-3 0,0-4 0,-3-5 0,-2-4 0,-2-2 0,-1-4 0,0 0 0,4-4 0,-3 1 0,3 2 0,-4-1 0,2 3 0,-1-3 0,1 3 0,-4-1 0,1 0 0,-3 3 0,1-3 0,-20-24 0,14 10 0,-17-21 0,18 16 0,0 3 0,-1 0 0,1-2 0,0 1 0,-2 1 0,2-2 0,-2-2 0,-1-3 0,0 0 0,0-2 0,-2 5 0,1-3 0,-1 4 0,3 3 0,0 2 0,-7 2 0,5 3 0,-8-1 0,6 2 0,-5 0 0,-6 10 0,-7 2 0,1 8 0,-4 5 0,4 4 0,-3 1 0,3 2 0,1-3 0,8-5 0,3-2 0,6-7 0,2-1 0,0-3 0,3-2 0,-2-1 0,-4-6 0,1-4 0,-4-1 0,2-5 0,4 3 0,-5 0 0,3-1 0,-6 3 0,-1-2 0,-4 2 0,1-3 0,-8 2 0,2-2 0,-11 3 0,8-1 0,-12 1 0,6 3 0,-12 0 0,9 0 0,-20 0 0,12 0 0,-8 0 0,-3 0 0,6 0 0,-14 0 0,5 0 0,1 0 0,9 0 0,-2 0 0,8 0 0,-4 0 0,9-3 0,2-1 0,12-3 0,1-2 0,7 3 0,3-2 0,4 0 0,3 4 0,0-5 0,-2 3 0,1-1 0,-1-1 0,0 4 0,-1 1 0,-2 1 0,1 2 0,-2 0 0,0 0 0,0 0 0,-3 0 0,-1 0 0,-3 2 0,-1-1 0,1 4 0,0-4 0,3 2 0,1-3 0,3 0 0,-4 0 0,6 0 0,-5 0 0,3 0 0,-1 0 0,-2 0 0,-1 0 0,3 0 0,-5 0 0,5 0 0,-5 0 0,5 0 0,-6 0 0,6 0 0,-5 0 0,5 0 0,-2 0 0,-1 0 0,6 0 0,-4 0 0,1 0 0,0 0 0,-2 0 0,5 0 0,-1 0 0,2 0 0,-4 0 0,1 0 0,0 2 0,-3 1 0,-1 3 0,-3 0 0,-1-2 0,1 1 0,0-2 0,0 1 0,3 1 0,-3-2 0,3 0 0,-3 3 0,3-6 0,1 5 0,2-4 0,1 4 0,0-4 0,0 1 0,3 0 0,-5-1 0,7 1 0,-6 0 0,4-1 0,0 1 0,-4 0 0,5-1 0,-5 3 0,3-3 0,1 1 0,-3 1 0,3-2 0,-3 3 0,3-3 0,-2 1 0,2 1 0,-3-2 0,0 3 0,0-3 0,0 4 0,0-4 0,0 4 0,-4-5 0,3 5 0,-2-4 0,6 3 0,-3-3 0,3 4 0,-3-5 0,2 5 0,-1-5 0,2 3 0,-3-1 0,1-2 0,3 3 0,-5-3 0,4 0 0,-2 0 0,-2-5 0,5 2 0,-3-5 0,3 5 0,-1-1 0,-1 1 0,1-2 0,1-2 0,2-1 0,2-2 0,-1 2 0,3-2 0,-1 2 0,0-2 0,1 0 0,-1 2 0,2-2 0,0 0 0,0 2 0,0-7 0,0 8 0,0-5 0,0 1 0,0-1 0,0-1 0,0 4 0,0-3 0,0 5 0,0-5 0,0 4 0,0 0 0,0-3 0,0 36 0,-2-20 0,1 30 0,-1-24 0,2 0 0,-3 0 0,2 1 0,-1-4 0,-1 2 0,1-2 0,-1 3 0,-2-3 0,2 5 0,0-7 0,-2 4 0,2-1 0,1-3 0,-5 6 0,4-7 0,-6 0 0,-1-1 0,4-20 0,0 9 0,6-16 0,2 12 0,1 2 0,3-1 0,1 1 0,2-2 0,2 3 0,0-3 0,0 5 0,-2-5 0,1 5 0,-1-4 0,2 3 0,0-3 0,0 1 0,-3-2 0,3 0 0,1-1 0,-1 1 0,4 0 0,-4 0 0,0-1 0,3 1 0,-2 0 0,5-2 0,-1-2 0,2 2 0,1-2 0,4-2 0,0 4 0,5-8 0,-1 7 0,5-7 0,-4 3 0,17-5 0,-10 2 0,20 0 0,-7 2 0,9-1 0,6 6 0,2-6 0,5 10 0,0-2 0,0 3 0,5 0 0,-3 0 0,9 4 0,-4-3 0,1 7 0,-2-7 0,-21 7 0,24-7 0,-21 7 0,19-7 0,-8 7 0,-10-7 0,10 7 0,-5-6 0,-9 6 0,0-3 0,-18 4 0,-1-3 0,-12 2 0,1-2 0,-13 3 0,4 0 0,-9-2 0,-35-8 0,-3-3 0,-37-2 0,-9 2 0,-9 4-510,-13 3 510,1 2 0,23 4 0,-4 0 0,20 0 0,0 0 0,7 0 0,16 0 0,9 0 0,8 2 510,1 4-510,3 7 0,-5 3 0,1 1 0,0 2 0,-1 1 0,0-3 0,3 5 0,0-9 0,7-1 0,-4-1 0,9-6 0,-3 3 0,3-1 0,0-1 0,2 5 0,1-3 0,2 1 0,0 9 0,3-5 0,-3 18 0,6-8 0,-2 12 0,3-3 0,3-1 0,-3 4 0,6-8 0,-3 0 0,-1-8 0,2-5 0,-5-6 0,5-2 0,-1-4 0,-1-2 0,4 0 0,-3 0 0,-1-2 0,1-1 0,-3-4 0,-1 1 0,1-4 0,-2 4 0,1-4 0,-4 2 0,1-2 0,-1 1 0,0 0 0,3 1 0,2 0 0,1 1 0,0 4 0,2-2 0,-2 5 0,6-5 0,1 1 0,4 1 0,7-3 0,-3 2 0,8 0 0,-1-2 0,-2 2 0,2 0 0,-3-1 0,-5 4 0,-3-2 0,-5 0 0,-5 3 0,-2-3 0,-40 1 0,6 2 0,-45-3 0,7 8 0,-13 4 0,-13 6-461,0 8 461,16-4 0,-4 7 0,20-5 0,-5 1 0,10-2 0,13-5 0,10-5 0,12 2 0,1-5 461,9 0-461,1-1 0,3 1 0,0 1 0,0 5 0,2-4 0,-2 3 0,4-6 0,-1 4 0,-1 1 0,0 7 0,-3 4 0,2 4 0,-5 1 0,5 3 0,-6-2 0,3 2 0,3-7 0,-1-1 0,4-7 0,-2-1 0,3-5 0,0-2 0,16-9 0,-10 1 0,14-4 0,-11 0 0,2 5 0,3-3 0,1 3 0,3 0 0,0 0 0,0 0 0,1 0 0,2 0 0,-2 0 0,7 0 0,-7 0 0,6 0 0,2 0 0,0 0 0,8 0 0,1 0 0,1 0 0,3 0 0,0 0 0,-3 0 0,3 0 0,-8 0 0,-2 0 0,1 0 0,-4 0 0,4 0 0,-5 0 0,5 0 0,10 0 0,-10 0 0,17 0 0,-19 3 0,11-2 0,0 2 0,-3-3 0,8 0 0,-8 0 0,3 0 0,-8 0 0,2 0 0,-6 0 0,2 0 0,-7 0 0,2 0 0,-6 0 0,3 0 0,-4 0 0,1 0 0,-4 0 0,-1 0 0,0 0 0,-2 0 0,2 0 0,-6 0 0,3 0 0,0 0 0,1 0 0,2 0 0,0-2 0,5 1 0,4-5 0,3 6 0,0-3 0,0 0 0,1 2 0,-1-2 0,1 3 0,-5-3 0,0 3 0,-4-3 0,0 3 0,0 0 0,-3 0 0,0 0 0,-4-3 0,0 3 0,0-3 0,0 3 0,0 0 0,3 0 0,-2 0 0,5 0 0,-2-2 0,3 1 0,1-2 0,-1 0 0,-3 3 0,2-3 0,-5 1 0,2 1 0,-3-2 0,-2 3 0,1 0 0,-2 0 0,2-2 0,0 2 0,-2-3 0,4 3 0,-42 0 0,-9-4 0,-54 3 0,40-3 0,-3-1-492,-16 1 0,-5 1 91,-10 0 1,-4 0 400,20 1 0,-1 0 0,3 0 0,-16 2 0,1 0 0,15 0 0,-2 0 0,4 0 0,-4 0 0,1 0 0,-23 0 0,-1 0 0,16 0 0,4 0 0,6 0 0,3 0-61,6 0 1,5 0 60,-17 0 0,-8 0 0,35 0 0,-13 0 0,20 0 983,2 0-193,12 0-657,4 0-133,5 0 0,6 0 0,0 0 0,-2 0 0,2 0 0,-4 0 0,2 0 0,3 0 0,-5 0 0,5 0 0,-5 0 0,1 0 0,2 0 0,-4 0 0,8 0 0,-5 0 0,0-2 0,-2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30:02.156"/>
    </inkml:context>
    <inkml:brush xml:id="br0">
      <inkml:brushProperty name="width" value="0.35" units="cm"/>
      <inkml:brushProperty name="height" value="0.35" units="cm"/>
      <inkml:brushProperty name="color" value="#FFFFFF"/>
    </inkml:brush>
  </inkml:definitions>
  <inkml:trace contextRef="#ctx0" brushRef="#br0">3110 753 24575,'-52'3'0,"-6"-1"0,4-2 0,-17 0 0,5 0 0,-9 0 0,30 0 0,-40 0 0,53 0 0,-37 0 0,45 0 0,-3 0 0,5 0 0,-14 0 0,10 0 0,-23 0 0,7 0 0,-11 0 0,6 0 0,-4 0 0,5 0 0,-1 0 0,-5-4 0,6 4 0,-10-8 0,16 7 0,-14-3 0,-1 0 0,5 0 0,-18-1 0,11 1 0,-8 4 0,10 0 0,-6 0 0,18 0 0,-8 0 0,10 0 0,4 0 0,10 0 0,5 0 0,7 0 0,1 0 0,3 0 0,-7 0 0,2 0 0,-10 0 0,7 0 0,-6 3 0,6-2 0,-3 5 0,3-6 0,4 3 0,1-3 0,3 0 0,3 0 0,-5 0 0,1 0 0,-6 3 0,-4-3 0,0 3 0,-5-3 0,1 0 0,3 0 0,-3 0 0,7 0 0,0 0 0,5 0 0,3 0 0,2 0 0,-3 2 0,3-1 0,-5 2 0,0-1 0,-5 2 0,0-1 0,-3 3 0,0-5 0,3 4 0,-3-2 0,1 4 0,1-1 0,-1 0 0,-1 0 0,3 0 0,-7 1 0,3-1 0,-3-2 0,-1 2 0,1-3 0,-1 1 0,1-1 0,0 0 0,-1-2 0,4 4 0,2-4 0,-1 1 0,6 1 0,-2-3 0,7 3 0,0-3 0,2 0 0,31-5 0,-5 4 0,25-3 0,-7 4 0,-2 0 0,3 3 0,3 1 0,-1 3 0,8 1 0,-5-1 0,4 1 0,-8-1 0,3 0 0,-4 0 0,4 1 0,-3-1 0,3-3 0,0 2 0,-3-5 0,4 3 0,-6-1 0,-3-2 0,-2 2 0,-3-3 0,-1 0 0,-3 0 0,-1 0 0,-4 0 0,0 0 0,-3 0 0,-1 0 0,0 0 0,-2 0 0,6 0 0,-3 0 0,3 0 0,0 0 0,4 0 0,1 0 0,3 0 0,0 0 0,-3 0 0,2 0 0,-2 0 0,0 2 0,-1-1 0,-4 5 0,0-6 0,-3 3 0,-1-1 0,1-1 0,-4 1 0,4 1 0,-4-3 0,0 3 0,0-1 0,0-1 0,0 1 0,-3-2 0,3 0 0,-3 3 0,0-2 0,6 1 0,-5-2 0,8 3 0,-2-3 0,3 3 0,4-3 0,1 0 0,3 3 0,1-2 0,-1 1 0,1-2 0,-5 0 0,4 0 0,-3 0 0,-1 0 0,4 0 0,8 0 0,-4 0 0,12 0 0,-15 0 0,4 0 0,-5 3 0,1-2 0,-5 2 0,0-3 0,-4 0 0,-3 0 0,0 0 0,-4 0 0,0 0 0,3 0 0,-2 0 0,5 0 0,-2 0 0,0 0 0,-1 0 0,-3 0 0,0 0 0,1 0 0,-4 0 0,2 0 0,-1 0 0,2 0 0,3 0 0,-2 0 0,5 0 0,-5 0 0,2 0 0,-3-2 0,3 1 0,1-4 0,4 4 0,-1-4 0,0 1 0,0 1 0,0-3 0,1 6 0,-1-3 0,-3 0 0,2 3 0,-5-3 0,5 3 0,-2 0 0,3 0 0,0 0 0,1 0 0,-1 0 0,4 0 0,0 0 0,5 0 0,-1 0 0,0 0 0,5 0 0,1 0 0,-1 0 0,0 3 0,-5 1 0,-3 0 0,-1 1 0,-10-4 0,1 2 0,-7-3 0,4 2 0,-5-15 0,-4 5 0,-6-19 0,-9-3 0,0-8 0,-1-3 0,0-4 0,0 4 0,-4-5 0,6-6 0,-5 9 0,10-2 0,-2 13 0,3 2 0,3 10 0,-1 2 0,4 7 0,-1 0 0,2 2 0,0-1 0,0 2 0,0-6 0,0-5 0,0 0 0,0-10 0,0 1 0,0-8 0,3-5 0,-2 5 0,6-5 0,-7 10 0,7 0 0,-4 8 0,1 5 0,-2 3 0,-2 4 0,0 3 0,-6 36 0,4-17 0,-4 28 0,6-28 0,0 4 0,0-4 0,0 7 0,0 0 0,0 5 0,0 4 0,3-1 0,3 1 0,1-1 0,3 0 0,-4-3 0,3-1 0,-2-7 0,1-1 0,-3-6 0,-2 0 0,2 1 0,-3-2 0,6-24 0,-5 11 0,3-20 0,-5 18 0,1 3 0,1-10 0,-3 8 0,5-5 0,-4 4 0,3 2 0,-1-6 0,0 6 0,1-4 0,1 3 0,1 1 0,1-3 0,-2 3 0,0-1 0,2-3 0,-2 7 0,2-8 0,-1 7 0,2-1 0,-1-1 0,-28 5 0,8-4 0,-23 5 0,17 0 0,1 0 0,0 3 0,-4 0 0,-10 4 0,-5-3 0,-14 3 0,-2-2 0,-10 3 0,-2-3 0,-5 2 0,0-2 0,0 4 0,0 0 0,-6-1 0,-2 6 0,-12 5-353,41-7 0,-1 1 353,-1 2 0,2 0 0,-33 5 0,-3 6 0,-4-5 0,7 3 0,-15-4 0,46-8 0,-8-4 0,20-4 0,-13 0 0,11-4 0,5 0 706,5 0-706,8 0 0,5-3 0,3 0 0,4 0 0,3-2 0,0 2 0,3-6 0,9-1 0,4-1 0,9-2 0,14 5 0,3-5 0,22 0 0,9 0 0,19 0-928,15-1 928,-42 10 0,1 1 0,0-4 0,-2 0 0,36 6-98,0-3 98,-37 4 0,9 0 0,-21 0 0,-8 0 0,-15 0 923,-5 0-923,-8 0 103,-40-8-103,10 7 0,-43-10 0,32 7 0,-15-4 0,16 4 0,-3-2 0,6 5 0,3-5 0,4 5 0,-2-2 0,-2 0 0,-5-1 0,-8 0 0,-2-3 0,-4 0 0,5-1 0,-4-3 0,8 0 0,-3 3 0,8-2 0,5 0 0,6 6 0,8-4 0,-1 5 0,9 0 0,-5 1 0,0 0 0,1 1 0,-2-3 0,37 2 0,2 6 0,45 13 0,-1 6 0,18 14-855,2-2 855,-44-16 0,2 1 0,3-2 0,-1-1 0,-5 3 0,0-2-190,5-4 1,0-1 189,33 14 0,-16-13 0,-2 2 0,-19-7 0,4 2 838,0-3-838,-15-4 396,-6 0-396,-9-4 0,-4 0 0,-5 0 0,-2 0 0,-4 0 0,1 2 0,1 1 0,-1 3 0,-1-1 0,-3 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30:11.081"/>
    </inkml:context>
    <inkml:brush xml:id="br0">
      <inkml:brushProperty name="width" value="0.35" units="cm"/>
      <inkml:brushProperty name="height" value="0.35" units="cm"/>
      <inkml:brushProperty name="color" value="#FFFFFF"/>
    </inkml:brush>
  </inkml:definitions>
  <inkml:trace contextRef="#ctx0" brushRef="#br0">3035 674 24575,'-52'0'0,"1"0"0,0 0 0,-2-7 0,-9 1 0,2-2 0,-8 0 0,9 7 0,-16-3 0,10 4 0,-18 0 0,12 0 0,-11 0 0,10 0 0,11 3 0,-5 2 0,11-1 0,-10 4 0,2-4 0,10 1 0,2-2 0,10-3 0,0 0 0,6 0 0,3 0 0,1 0 0,5 0 0,3 0 0,-3 0 0,7 0 0,-3 0 0,4 0 0,3 0 0,1 0 0,3 0 0,-1 0 0,4 0 0,-5 0 0,7 0 0,-6 0 0,3 0 0,-1 0 0,-1 0 0,-1-2 0,1 1 0,-3-1 0,-1 2 0,-3 0 0,-4 0 0,-1 0 0,-4 0 0,1 0 0,-5 0 0,4 0 0,-8 0 0,4 0 0,-5 0 0,4 3 0,2-3 0,3 6 0,4-5 0,1 2 0,4-3 0,3 0 0,1 0 0,3 0 0,2 0 0,-1 0 0,2 0 0,-2 0 0,0 0 0,-2 0 0,3 0 0,-4 0 0,2 0 0,-1-3 0,-2 3 0,-1-3 0,3 3 0,-5-3 0,2 3 0,-7-3 0,3 3 0,-3 0 0,4 0 0,-4 0 0,3 0 0,-3 0 0,3 0 0,1 0 0,3 0 0,1 0 0,-1 0 0,6 0 0,-4 0 0,7 0 0,-4 0 0,-3 0 0,3 0 0,-5 0 0,9 0 0,-6 0 0,3 0 0,-1 0 0,0 0 0,2 0 0,-2 0 0,0 0 0,2 0 0,-1 0 0,0 0 0,-1 0 0,-1 0 0,3 0 0,-2 0 0,2 0 0,-3 0 0,0 0 0,4 0 0,-3-4 0,2 0 0,-1-3 0,1 5 0,-1-2 0,-1 1 0,2 0 0,-2-1 0,3 1 0,-1-4 0,0-1 0,4 1 0,-1-3 0,4 2 0,-1-2 0,2 0 0,0 2 0,0-1 0,5 1 0,0 0 0,6 3 0,-1 3 0,-2 2 0,2 0 0,0 0 0,-1 0 0,4 0 0,-5 0 0,3 0 0,0-2 0,0 1 0,1-2 0,2 1 0,1 1 0,3-4 0,4 1 0,1 0 0,-1-1 0,4 1 0,-3-2 0,3-1 0,0 0 0,1 1 0,-1-1 0,1 0 0,-5 1 0,4 2 0,-3-1 0,7 1 0,6-3 0,-3 2 0,6-1 0,-3 2 0,6 0 0,3-3 0,2 2 0,-1-2 0,5 2 0,7-6 0,1 9 0,-1-12 0,-2 8 0,2-5 0,1-1 0,-7 3 0,3-7 0,-7 4 0,5-4 0,-2 4 0,-10-3 0,0 7 0,-6-5 0,-3 5 0,-2-2 0,-7 3 0,3 1 0,-4-1 0,5 1 0,-1 2 0,1-2 0,-1 2 0,0 1 0,1-3 0,-1 2 0,1 0 0,-1-1 0,-3 4 0,-5-2 0,0 0 0,-6 2 0,2-4 0,-6 5 0,3-3 0,-4 1 0,2-1 0,2-2 0,-5 2 0,4-1 0,-3-1 0,-2-1 0,5-1 0,-5 2 0,3 0 0,-26-5 0,7 6 0,-19-6 0,8 9 0,-5-4 0,-5-3 0,1 1 0,-4-4 0,3 4 0,-4 0 0,5 0 0,0 3 0,9-1 0,3 4 0,4-4 0,4 4 0,3-1 0,-2 2 0,2 0 0,-1 0 0,-1 0 0,-3 0 0,2 0 0,-5 0 0,-3 0 0,-4 0 0,-3 0 0,-5 0 0,3 0 0,1 0 0,6 0 0,2 0 0,4 0 0,1 0 0,6 0 0,0 0 0,-5 0 0,0 0 0,-7 2 0,2 2 0,0-1 0,-4 3 0,3-6 0,-3 6 0,4-5 0,3 1 0,0-2 0,4 3 0,0-3 0,3 3 0,-2-3 0,51 0 0,-9 0 0,45 4 0,-8 9 0,-3 1 0,17 13 0,-6-8 0,-14-1 0,9-1 0,-23-8 0,9 3 0,-6-8 0,-6-1 0,0-3 0,-5 0 0,4 0 0,-12 0 0,6 0 0,-15-2 0,2-2 0,-8 1 0,-3-2 0,-3 4 0,-2-1 0,-4-1 0,6 3 0,-4-2 0,2 2 0,0 0 0,-2 0 0,6 0 0,5 0 0,0 0 0,6-3 0,-2 2 0,0-5 0,2 5 0,-6-1 0,3 2 0,-7-3 0,-1 3 0,-3-3 0,0 3 0,-2-2 0,1 1 0,-3-1 0,3 0 0,0 1 0,-2-3 0,1 1 0,0 0 0,4-2 0,-2 5 0,0-3 0,-1 3 0,-4-2 0,6 1 0,-4-1 0,2 2 0,-1 0 0,-1 0 0,2-2 0,0 1 0,1-3 0,-1 3 0,1-4 0,-3 4 0,3-4 0,-1 2 0,-1 0 0,4-2 0,-7 5 0,3-5 0,-1 2 0,0 0 0,1-1 0,-1 1 0,5 0 0,-5-1 0,5 3 0,-5-3 0,0 3 0,4-1 0,-6 2 0,3 11 0,-4-6 0,0 11 0,1-8 0,5 4 0,-1 2 0,9 6 0,-3 0 0,2 7 0,2-3 0,-6 3 0,2 0 0,-2 0 0,-2-4 0,-2-2 0,-1-3 0,-3-3 0,0 0 0,-3-7 0,-1 2 0,-2-2 0,0 3 0,0-1 0,0-2 0,0 3 0,-2-3 0,1 2 0,-3-1 0,1-2 0,0 3 0,1 0 0,2-2 0,0 2 0,0-2 0,0 7 0,0 0 0,0 3 0,-3 0 0,3 0 0,-3 0 0,3 0 0,0-3 0,0 0 0,0-7 0,0 0 0,-2 1 0,-1 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30:19.705"/>
    </inkml:context>
    <inkml:brush xml:id="br0">
      <inkml:brushProperty name="width" value="0.35" units="cm"/>
      <inkml:brushProperty name="height" value="0.35" units="cm"/>
      <inkml:brushProperty name="color" value="#FFFFFF"/>
    </inkml:brush>
  </inkml:definitions>
  <inkml:trace contextRef="#ctx0" brushRef="#br0">3210 608 24575,'-42'0'0,"6"0"0,9 0 0,1 0 0,3 0 0,4 0 0,-2 0 0,11 0 0,-1 0 0,4 0 0,-5 0 0,0 0 0,-2 0 0,3 0 0,-11 0 0,5 0 0,-9 0 0,8 0 0,3 0 0,0 0 0,7 0 0,-2 0 0,2 0 0,-8 0 0,-3 0 0,1 0 0,-20 0 0,18 0 0,-23 0 0,19 0 0,-3 0 0,11 0 0,-4 0 0,9 0 0,-4 0 0,7 0 0,-2 0 0,-3 0 0,-5 0 0,-8 0 0,6 0 0,-10 0 0,7 0 0,0 0 0,5 0 0,0 0 0,9 0 0,-5 0 0,9 0 0,-6 0 0,0 0 0,-5 0 0,-2 0 0,-4 0 0,-9 0 0,9 0 0,-11 0 0,17 0 0,-6 0 0,7 0 0,3 0 0,2 0 0,4 0 0,-7 0 0,1 0 0,-5 0 0,-1 0 0,2 0 0,-1 0 0,5 0 0,-2 0 0,3 0 0,0 0 0,2 0 0,-1 0 0,-2 0 0,-3 0 0,-11 0 0,2 0 0,-20 0 0,14 0 0,-15 0 0,14 0 0,-1-3 0,1 3 0,9-3 0,0 3 0,7 0 0,3-3 0,-2 3 0,-2-2 0,-6 2 0,-5 0 0,1 0 0,-5 0 0,-1 0 0,1 0 0,4 0 0,1 0 0,10 0 0,-2 0 0,7 0 0,0 0 0,-7 0 0,2 0 0,-14 0 0,-2 0 0,-1 0 0,-11 0 0,11 0 0,-3 0 0,5 0 0,8 0 0,2 0 0,5 0 0,2 0 0,6 0 0,0 0 0,-5 0 0,-3 0 0,-5 0 0,-1 0 0,0 0 0,-1 0 0,0 0 0,1-3 0,4 2 0,3-2 0,1 3 0,3 0 0,0 0 0,-1 0 0,-2 0 0,-1 0 0,-3 0 0,-4 0 0,3 0 0,-3 0 0,4 0 0,-1 0 0,4 0 0,1 0 0,6 0 0,0 0 0,-2 0 0,2 0 0,-4 0 0,4-2 0,-1 2 0,1-3 0,-2 3 0,-3 0 0,5 0 0,-5 0 0,5 0 0,-3 0 0,0 0 0,-4 0 0,3 0 0,-5 0 0,5 0 0,-5 0 0,5 0 0,-3 0 0,7 0 0,0 0 0,-1 0 0,1 0 0,-4 0 0,2 0 0,2 0 0,-3 0 0,3-2 0,-2-3 0,3-2 0,2-1 0,-2 1 0,-3 0 0,2-1 0,-5-1 0,4 1 0,-2 0 0,3 2 0,-3-2 0,6 3 0,-3-2 0,5-1 0,19 3 0,-9 0 0,16 5 0,-17 0 0,4 0 0,4 0 0,1-2 0,14-5 0,-2-4 0,14-7 0,0-1 0,10-5 0,-12 5 0,15-5 0,-15 9 0,12-5 0,-5 5 0,-5 0 0,0 3 0,-6-1 0,1 5 0,10-3 0,-12 4 0,10-1 0,-8 1 0,1 0 0,8-4 0,-4 2 0,1-2 0,3 4 0,-8-4 0,7 3 0,-7-3 0,4 7 0,-6-2 0,1 2 0,-5-3 0,0 0 0,-8 3 0,-1-1 0,-4 4 0,-6-4 0,2 4 0,-9-1 0,8 2 0,-2 0 0,3 0 0,2-3 0,-4 3 0,5-3 0,-5 3 0,2 0 0,1 0 0,-4 0 0,1 0 0,-2 0 0,2 0 0,0-2 0,5 1 0,-2-2 0,3 3 0,4 0 0,1 0 0,3 0 0,0 0 0,1-2 0,3 1 0,-2-2 0,3 0 0,-5 2 0,0-2 0,1 0 0,-1 2 0,1-1 0,-1-1 0,0 2 0,-3-2 0,-1 0 0,-4 2 0,0-4 0,1 4 0,-4-1 0,-1-1 0,-6 2 0,2-3 0,-1 3 0,-1-2 0,3 1 0,-3 1 0,0-1 0,3-1 0,-3 3 0,3-3 0,0 1 0,0 1 0,0-4 0,0 5 0,0-3 0,0 1 0,0 1 0,0-1 0,0 2 0,1 0 0,-1-3 0,0 2 0,0-1 0,0 2 0,0 0 0,0 0 0,0 0 0,3 0 0,-2 0 0,5 0 0,-2 0 0,3 0 0,1 0 0,-1 0 0,0 3 0,0 0 0,-3 3 0,3 2 0,-7-1 0,1 4 0,-1-5 0,-6 1 0,3-1 0,-1-1 0,1 0 0,2-3 0,3 1 0,1-3 0,3 0 0,9 0 0,-2 0 0,6 0 0,1 0 0,-4 0 0,4 0 0,-8 0 0,-1 0 0,-7 0 0,-1 0 0,-6 0 0,0 0 0,1 0 0,-1 0 0,4 0 0,-2-3 0,-3 3 0,3-5 0,-3 2 0,1-2 0,1 1 0,-4-3 0,-30 15 0,14-5 0,-29 12 0,16 4 0,-4-3 0,-15 14 0,-6-1 0,-13 10 0,-10-1 0,13-4 0,-9 0 0,19-9 0,0 3 0,3-9 0,18-5 0,2-4 0,11-4 0,3-1 0,5-2 0,-1-1 0,-1-10 0,3 4 0,-3-7 0,9 1 0,-5 4 0,5-8 0,-2 5 0,2-4 0,0 4 0,0-1 0,0 1 0,0-2 0,0 3 0,0-3 0,0 1 0,0 1 0,0-4 0,2 5 0,-2 1 0,7-3 0,0 7 0,5-2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37:53.174"/>
    </inkml:context>
    <inkml:brush xml:id="br0">
      <inkml:brushProperty name="width" value="0.35" units="cm"/>
      <inkml:brushProperty name="height" value="0.35" units="cm"/>
      <inkml:brushProperty name="color" value="#FFFFFF"/>
    </inkml:brush>
  </inkml:definitions>
  <inkml:trace contextRef="#ctx0" brushRef="#br0">398 441 24575,'-31'0'0,"6"0"0,18-3 0,4-9 0,3-16 0,0 0 0,0-32 0,3 28 0,12-24 0,5 22 0,5-4 0,2 3 0,1 8 0,0 5 0,2 4 0,-5 5 0,1 4 0,-5 2 0,-2 6 0,-7-2 0,-1 3 0,-4 0 0,-35 21 0,-8 5 0,-36 33 0,34-21 0,0 1-295,-3 4 1,0 0 294,8-2 0,0 0 0,-6 0 0,0-3 0,-7 18 0,-9 0 0,24-16 0,4-13 0,11-7 0,8-8 589,1-7-589,14-31 0,3 5 0,7-22 0,11 5 0,-3-1 0,16-8 0,2-11 0,6 7 0,8-11 0,-12 12 0,14 0 0,-14 8 0,14 4 0,-8 2 0,-1 15 0,-1-2 0,-5 16 0,-1-2 0,-7 9 0,-8 0 0,-3 0 0,-10 0 0,-3 0 0,-2 0 0,-67 25 0,10-9 0,-9 2 0,-2 1 0,-10 3 0,-9 1 0,19-3 0,-6 2 0,12-7 0,8 0 0,18-7 0,6-3 0,8-2 0,68-3 0,0-5 0,4 4 0,6 0-426,-12-1 1,0-1 425,4 3 0,1 0 0,0 0 0,-1 0-88,29 0 88,5 0 0,-32 5 0,-1 0 0,-10 5 0,-21-2 0,-4-3 848,-12 2-848,-1-7 0,-4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1-31T13:38:00.380"/>
    </inkml:context>
    <inkml:brush xml:id="br0">
      <inkml:brushProperty name="width" value="0.35" units="cm"/>
      <inkml:brushProperty name="height" value="0.35" units="cm"/>
      <inkml:brushProperty name="color" value="#FFFFFF"/>
    </inkml:brush>
  </inkml:definitions>
  <inkml:trace contextRef="#ctx0" brushRef="#br0">1392 661 24575,'-36'0'0,"-20"0"0,-5 0 0,9 0 0,-8 0 0,32 0 0,-10 0 0,12 0 0,10 0 0,5 0 0,-4 0 0,2 0 0,-16 0 0,-4 0 0,8 0 0,-33 15 0,39-7 0,-40 16 0,24-5 0,-4 1 0,-3 3 0,16-6 0,0-3 0,6-2 0,8-5 0,1 0 0,4 0 0,0-3 0,0 2 0,-4-2 0,-1 4 0,-3 3 0,-6 6 0,0 1 0,-1 3 0,2-9 0,4 3 0,4-7 0,5 3 0,4-4 0,3 3 0,6-3 0,3 4 0,6-4 0,5 1 0,7 9 0,13 9 0,14 18 0,10 14 0,7 7-484,-31-24 1,1 0 483,-1-6 0,0-1 0,34 32-446,1-13 446,-13-9 0,4-4 0,-6-7 0,-3-8 0,-8-9 0,1-2 945,-6-8-945,5-2 468,-11-4-468,-1 0 0,-6 0 0,-10 0 0,-2-7 0,-7 2 0,-1-6 0,-4 4 0,0 0 0,-3 0 0,-1-3 0,-13 3 0,1 0 0,-9 4 0,-2 3 0,-25 0 0,3 0 0,-28 0 0,18 0 0,-4 5 0,12-4 0,1 3 0,11-4 0,2 0 0,6 0 0,7 0 0,4 0 0,6 0 0,0-6 0,-7-10 0,-4-6 0,-14-9 0,-7 2 0,0 5 0,-16-6 0,9 5 0,-10-2 0,12 3 0,6 6 0,8 4 0,8-1 0,3 9 0,7-4 0,-7 5 0,2-2 0,-20-3 0,9-2 0,-19 1 0,14-6 0,-10 7 0,6-8 0,5 8 0,6-2 0,6 0 0,9 7 0,-4-6 0,7 8 0,-3-9 0,-4 0 0,-3-1 0,-7-3 0,-1 3 0,1-4 0,-1 4 0,5-2 0,2 6 0,3-2 0,4 6 0,2-1 0,3 5 0,30 1 0,-20 4 0,27 1 0,-26-2 0,3-3 0,16 0 0,2 0 0,27 0 0,32 0 0,4-6-492,-24-2 0,4-3 247,-3-2 0,-1-3 245,6-7 0,0-2 0,4 4 0,-2-2 0,-6-3 0,-3 0-194,-15 10 0,-1-1 194,2-6 0,-2-1 0,20-5 0,2-10 0,-5 11 0,-14-1 0,-1 8 983,-10-2-522,4-1-43,-11 5-418,1-4 0,-2 5 0,-11 5 0,0 1 0,-5 5 0,-3-1 0,-1 1 0,-4 3 0,0-2 0,2 5 0,-1-5 0,4 5 0,-4-2 0,1 3 0,1 0 0,-69 0 0,6 6 0,-4 1 0,-4 3-396,7 3 1,1 1 395,-2 2 0,2 0 0,-34 13-187,-7-5 187,41-4 0,-10-3 0,19-3 0,6-5 0,12-4 784,10-1-784,5-4 194,-4 0-194,2 0 0,-12 0 0,4 0 0,-9 0 0,3 0 0,1 0 0,2 0 0,11 0 0,-6 0 0,11 0 0,-3 0 0,1 0 0,3-3 0,-3 3 0,0-3 0,2 0 0,-2 2 0,0-2 0,-1 3 0,-4 0 0,0 0 0,-5 0 0,-6 0 0,-1 0 0,-8 0 0,12 0 0,-2 0 0,5 0 0,8-3 0,-4 2 0,9-2 0,3-6 0,17 0 0,-2-1 0,18 3 0,-8 4 0,9-3 0,2-2 0,11-2 0,-5 1 0,10-6 0,-4 4 0,6-7 0,-6 3 0,-2 0 0,1-3 0,-10 4 0,8-5 0,-14 2 0,3-1 0,-4 1 0,-5 4 0,-1-2 0,-5 6 0,-3 1 0,-2 2 0,-3 5 0,3-2 0,-37 3 0,-3 5 0,-44 1 0,-7 5 0,12 0 0,-16 1 0,25-2 0,-5 1 0,15-1 0,12-5 0,12 3 0,10-8 0,5 4 0,48-4 0,-8 0 0,39 0 0,-12 0 0,-5 0 0,19 0 0,-10 0 0,34-12 0,-16 4-513,18-10 513,-8 1 0,-5 4 0,12-5 0,-26 7 0,15 0-91,-17 0 91,6 0 0,-2 4 0,-13-2 0,-2 4 0,-6-1 510,-6-2-510,-6 6 94,-8-5-94,-9 6 0,-1-3 0,-9 4 0,0 0 0,-4 0 0,3 0 0,0-3 0,0 2 0,0-2 0,-1 3 0,-1 0 0,1 7 0,-2 1 0,1 11 0,0 7 0,1 12 0,1 6 0,0 0 0,0 25 0,0-25 0,-4 6 0,0-1 0,4-3 0,-4 32 0,-2-34 0,-4 6 0,0-11 0,0-3 0,0-15 0,0-1 0,0-9 0,0 0 0,0-4 0,4-40 0,2 5 0,2-25 0,2 6 0,-1 8 0,1-11 0,4 1 0,-3-1 0,8 0 0,-8 0 0,7 6 0,-7 1 0,1 16 0,-3-8 0,-1 21 0,0-6 0,-4 9 0,2 6 0,0 19 0,-2 20 0,2 37 0,-1 12-492,-1-31 0,0 3 438,2 7 0,1 2 54,-1 2 0,1-1 0,0-7 0,-1-2-127,0 2 0,1-4 127,4 21 0,0 6 0,0-16 0,-2-20 0,-3-9 0,-3-19 983,-3 2-889,0-11 175,0 2-269,-12-6 0,6-1 0,-10-3 0,5 0 0,3 0 0,-2-3 0,-1-1 0,-5-8 0,-6-6 0,-5-5 0,-14-17 0,3-3 0,-17-19 0,9 0 0,-12-15 0,22 21 0,-12-10 0,26 21 0,-13-2 0,23 17 0,-9-5 0,15 21 0,-6-7 0,8 10 0,-2 7 0,5 28 0,-2 0 0,3 29 0,0-3 0,0-4 0,0 38 0,0-19 0,0 13 0,0-3 0,0-14 0,0 6 0,0-4 0,0-13 0,0-12 0,0-6 0,0-12 0,0-8 0,0-2 0,0-39 0,0-12 0,1-7 0,-2-7 0,-2-4 0,0-4-492,-1-19 0,-1-4 0,-2-13 0,-2 0 182,2 6 1,-1-1 309,3 21 0,-1-1 0,1 6-492,-2 3 0,1 1 444,1-19 0,1 4 48,-6-8-35,4-12 35,0 40 0,-3 15 0,8 22 983,-6 6 0,3 12 0,-9 4-273,4 8-667,-14 19-43,-3 9 0,-19 30 0,15-26 0,-2 1-492,-7 8 0,-1 1 389,-1 4 1,-2 2 102,-6 3 0,1 1 0,9-5 0,1-1 0,5-10 0,1-1-62,0 3 0,4-3 62,-6 13 0,-11 18 0,18-22 0,3-3 0,10-18 983,5-5-785,2-10-66,6-5-132,-2-4 0,3-33 0,0 10 0,8-34 0,8 6 0,17-17 0,22-18-492,-24 32 0,4-2 330,6 3 0,2-1 162,-1-7 0,-1 1-441,26-18 441,-29 27 0,-2 2 0,15-9 0,6-6 0,-15 15 0,-14 14 0,-11 14 983,-6 0-688,-4 13 176,0-6-471,-3 24 0,-10 9 0,-10 25 0,-18 16 0,-7 9-240,19-31 1,0 0 239,-17 26 0,4 13 0,4-24 0,3 10 0,3-18 0,10-4 0,5-16 0,6-10 0,4-3 479,0-11-479,0 3 0,9-5 0,-4-2 0,8-1 0,-3-13 0,-1 1 0,10-15 0,5-4 0,11-6 0,7-19 0,6 2 0,-8-4 0,8 2 0,-13 11 0,1 2 0,-3 7 0,-11 11 0,-5 1 0,-6 9 0,-3 4 0,-2 5 0,-3 31 0,-15 7 0,-8 36 0,-25 4 0,20-29 0,-1-1 0,-21 26 0,17-26 0,0 0 0,-17 25 0,-13 8 0,6-2 0,11-20 0,7-9 0,12-19 0,3-7 0,10-10 0,0 0 0,7-4 0,1 0 0,22-16 0,-11 6 0,28-14 0,-13 9 0,9-1 0,9-1 0,-2 1 0,10-1 0,1 0 0,-6 4 0,-1-2 0,-16 7 0,2-7 0,-16 7 0,2-3 0,-8 4 0,0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B573A2-326A-4E76-A325-AF0649165446}" type="datetime1">
              <a:rPr lang="en-GB" smtClean="0"/>
              <a:pPr/>
              <a:t>31/01/2020</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n-GB" noProof="0"/>
              <a:t>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530193B-564F-4854-8A52-728F3FB19C85}" type="slidenum">
              <a:rPr lang="en-GB" noProof="0" smtClean="0"/>
              <a:t>‹#›</a:t>
            </a:fld>
            <a:endParaRPr lang="en-GB"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rtl="0"/>
            <a:fld id="{8530193B-564F-4854-8A52-728F3FB19C85}" type="slidenum">
              <a:rPr lang="en-GB" noProof="0" smtClean="0"/>
              <a:t>1</a:t>
            </a:fld>
            <a:endParaRPr lang="en-GB" noProof="0"/>
          </a:p>
        </p:txBody>
      </p:sp>
    </p:spTree>
    <p:extLst>
      <p:ext uri="{BB962C8B-B14F-4D97-AF65-F5344CB8AC3E}">
        <p14:creationId xmlns:p14="http://schemas.microsoft.com/office/powerpoint/2010/main" val="3066929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rtl="0"/>
            <a:fld id="{8530193B-564F-4854-8A52-728F3FB19C85}" type="slidenum">
              <a:rPr lang="en-GB" noProof="0" smtClean="0"/>
              <a:t>6</a:t>
            </a:fld>
            <a:endParaRPr lang="en-GB" noProof="0"/>
          </a:p>
        </p:txBody>
      </p:sp>
    </p:spTree>
    <p:extLst>
      <p:ext uri="{BB962C8B-B14F-4D97-AF65-F5344CB8AC3E}">
        <p14:creationId xmlns:p14="http://schemas.microsoft.com/office/powerpoint/2010/main" val="1688138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noProof="0" dirty="0"/>
          </a:p>
        </p:txBody>
      </p:sp>
      <p:sp>
        <p:nvSpPr>
          <p:cNvPr id="4" name="Slide Number Placeholder 3"/>
          <p:cNvSpPr>
            <a:spLocks noGrp="1"/>
          </p:cNvSpPr>
          <p:nvPr>
            <p:ph type="sldNum" sz="quarter" idx="10"/>
          </p:nvPr>
        </p:nvSpPr>
        <p:spPr/>
        <p:txBody>
          <a:bodyPr/>
          <a:lstStyle/>
          <a:p>
            <a:pPr rtl="0"/>
            <a:fld id="{8530193B-564F-4854-8A52-728F3FB19C85}" type="slidenum">
              <a:rPr lang="en-GB" noProof="0" smtClean="0"/>
              <a:t>7</a:t>
            </a:fld>
            <a:endParaRPr lang="en-GB" noProof="0"/>
          </a:p>
        </p:txBody>
      </p:sp>
    </p:spTree>
    <p:extLst>
      <p:ext uri="{BB962C8B-B14F-4D97-AF65-F5344CB8AC3E}">
        <p14:creationId xmlns:p14="http://schemas.microsoft.com/office/powerpoint/2010/main" val="374853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tx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4500000" cy="468000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5129800" y="1511250"/>
            <a:ext cx="4500000" cy="468000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CD4FE60C-ACE5-4516-8CB6-EEDD96DB7358}"/>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8915521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654388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9748372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en-GB" noProof="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5058552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en-GB" noProof="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139767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2181155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j-lt"/>
              </a:defRPr>
            </a:lvl1pPr>
          </a:lstStyle>
          <a:p>
            <a:pPr rtl="0"/>
            <a:r>
              <a:rPr lang="en-GB"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n-GB"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defRPr>
            </a:lvl1pPr>
          </a:lstStyle>
          <a:p>
            <a:pPr rtl="0"/>
            <a:r>
              <a:rPr lang="en-GB"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p>
            <a:pPr rtl="0"/>
            <a:fld id="{19B51A1E-902D-48AF-9020-955120F399B6}" type="slidenum">
              <a:rPr lang="en-GB" noProof="0" smtClean="0"/>
              <a:pPr/>
              <a:t>‹#›</a:t>
            </a:fld>
            <a:endParaRPr lang="en-GB" noProof="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p>
            <a:pPr rtl="0"/>
            <a:r>
              <a:rPr lang="en-GB"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en-GB"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GB" noProof="0"/>
              <a:t>Click to 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j-lt"/>
              </a:defRPr>
            </a:lvl1pPr>
          </a:lstStyle>
          <a:p>
            <a:pPr lvl="0" rtl="0"/>
            <a:r>
              <a:rPr lang="en-GB" noProof="0"/>
              <a:t>Click to 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rtlCol="0"/>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en-GB" noProof="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pPr rtl="0"/>
            <a:r>
              <a:rPr lang="en-GB" noProof="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p>
            <a:pPr rtl="0"/>
            <a:r>
              <a:rPr lang="en-GB" noProof="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j-lt"/>
              </a:defRPr>
            </a:lvl1pPr>
          </a:lstStyle>
          <a:p>
            <a:pPr rtl="0"/>
            <a:r>
              <a:rPr lang="en-GB"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rtl="0"/>
            <a:r>
              <a:rPr lang="en-GB"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rtl="0"/>
            <a:r>
              <a:rPr lang="en-GB"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en-GB"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en-GB"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en-GB" noProof="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GB" noProof="0" smtClean="0"/>
              <a:pPr/>
              <a:t>‹#›</a:t>
            </a:fld>
            <a:endParaRPr lang="en-GB"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en-GB"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en-GB" noProof="0"/>
              <a:t>Click to edit Master text styles</a:t>
            </a:r>
          </a:p>
          <a:p>
            <a:pPr lvl="1" rtl="0"/>
            <a:r>
              <a:rPr lang="en-GB" noProof="0"/>
              <a:t>Second level</a:t>
            </a:r>
          </a:p>
          <a:p>
            <a:pPr lvl="2" rtl="0"/>
            <a:r>
              <a:rPr lang="en-GB" noProof="0"/>
              <a:t>Third level</a:t>
            </a:r>
          </a:p>
          <a:p>
            <a:pPr lvl="3" rtl="0"/>
            <a:r>
              <a:rPr lang="en-GB" noProof="0"/>
              <a:t>Fourth level</a:t>
            </a:r>
          </a:p>
          <a:p>
            <a:pPr lvl="4" rtl="0"/>
            <a:r>
              <a:rPr lang="en-GB"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pPr rtl="0"/>
            <a:r>
              <a:rPr lang="en-GB" noProof="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pPr rtl="0"/>
            <a:fld id="{19B51A1E-902D-48AF-9020-955120F399B6}" type="slidenum">
              <a:rPr lang="en-GB" noProof="0" smtClean="0"/>
              <a:pPr/>
              <a:t>‹#›</a:t>
            </a:fld>
            <a:endParaRPr lang="en-GB" noProof="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GB" sz="1600" b="1" spc="-100" noProof="0">
                <a:solidFill>
                  <a:schemeClr val="tx1">
                    <a:lumMod val="50000"/>
                    <a:lumOff val="50000"/>
                  </a:schemeClr>
                </a:solidFill>
                <a:latin typeface="Corbel" panose="020B0503020204020204" pitchFamily="34" charset="0"/>
              </a:rPr>
              <a:t>FIRST UP</a:t>
            </a:r>
            <a:br>
              <a:rPr lang="en-GB" sz="1600" b="1" spc="-100" baseline="0" noProof="0">
                <a:solidFill>
                  <a:schemeClr val="tx1">
                    <a:lumMod val="50000"/>
                    <a:lumOff val="50000"/>
                  </a:schemeClr>
                </a:solidFill>
                <a:latin typeface="Corbel" panose="020B0503020204020204" pitchFamily="34" charset="0"/>
              </a:rPr>
            </a:br>
            <a:r>
              <a:rPr lang="en-GB" sz="1600" b="1" spc="-100" noProof="0">
                <a:solidFill>
                  <a:schemeClr val="accent1"/>
                </a:solidFill>
                <a:latin typeface="Corbel" panose="020B0503020204020204" pitchFamily="34" charset="0"/>
              </a:rPr>
              <a:t> </a:t>
            </a:r>
            <a:r>
              <a:rPr lang="en-GB" sz="1600" b="1" spc="-100" noProof="0">
                <a:solidFill>
                  <a:schemeClr val="tx1"/>
                </a:solidFill>
                <a:latin typeface="Corbel" panose="020B0503020204020204" pitchFamily="34" charset="0"/>
              </a:rPr>
              <a:t>CONSULTANTS</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GB" noProof="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2" r:id="rId10"/>
    <p:sldLayoutId id="2147483656" r:id="rId11"/>
    <p:sldLayoutId id="2147483657" r:id="rId12"/>
    <p:sldLayoutId id="2147483654" r:id="rId13"/>
    <p:sldLayoutId id="2147483655" r:id="rId14"/>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customXml" Target="../ink/ink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customXml" Target="../ink/ink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customXml" Target="../ink/ink4.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customXml" Target="../ink/ink5.xml"/></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customXml" Target="../ink/ink7.xml"/><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5.svg"/><Relationship Id="rId11" Type="http://schemas.openxmlformats.org/officeDocument/2006/relationships/image" Target="../media/image18.png"/><Relationship Id="rId5" Type="http://schemas.openxmlformats.org/officeDocument/2006/relationships/image" Target="../media/image14.png"/><Relationship Id="rId10" Type="http://schemas.openxmlformats.org/officeDocument/2006/relationships/customXml" Target="../ink/ink6.xml"/><Relationship Id="rId4" Type="http://schemas.openxmlformats.org/officeDocument/2006/relationships/image" Target="../media/image13.svg"/><Relationship Id="rId9" Type="http://schemas.openxmlformats.org/officeDocument/2006/relationships/hyperlink" Target="https://www.linkedin.com/in/saurabh-kolambkar-913703123/"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E2F2BFDF-E9F2-4569-A9F2-E1FFCB7FB82D}"/>
              </a:ext>
            </a:extLst>
          </p:cNvPr>
          <p:cNvSpPr txBox="1"/>
          <p:nvPr/>
        </p:nvSpPr>
        <p:spPr>
          <a:xfrm>
            <a:off x="5422694" y="3941638"/>
            <a:ext cx="1662546" cy="404658"/>
          </a:xfrm>
          <a:prstGeom prst="rect">
            <a:avLst/>
          </a:prstGeom>
          <a:noFill/>
        </p:spPr>
        <p:txBody>
          <a:bodyPr wrap="square" lIns="0" tIns="36000" rIns="0" bIns="0" rtlCol="0">
            <a:spAutoFit/>
          </a:bodyPr>
          <a:lstStyle/>
          <a:p>
            <a:pPr algn="r" rtl="0">
              <a:lnSpc>
                <a:spcPts val="1400"/>
              </a:lnSpc>
            </a:pPr>
            <a:r>
              <a:rPr lang="en-GB" sz="1100" b="1" spc="-100" baseline="0" dirty="0">
                <a:solidFill>
                  <a:schemeClr val="tx1">
                    <a:lumMod val="50000"/>
                    <a:lumOff val="50000"/>
                  </a:schemeClr>
                </a:solidFill>
                <a:latin typeface="Corbel" panose="020B0503020204020204" pitchFamily="34" charset="0"/>
              </a:rPr>
              <a:t>AUGUST BATCH</a:t>
            </a:r>
            <a:br>
              <a:rPr lang="en-GB" sz="1600" b="1" spc="-100" baseline="0" dirty="0">
                <a:solidFill>
                  <a:schemeClr val="tx1">
                    <a:lumMod val="50000"/>
                    <a:lumOff val="50000"/>
                  </a:schemeClr>
                </a:solidFill>
                <a:latin typeface="Corbel" panose="020B0503020204020204" pitchFamily="34" charset="0"/>
              </a:rPr>
            </a:br>
            <a:r>
              <a:rPr lang="en-GB" sz="1600" b="1" spc="-100" baseline="0" dirty="0">
                <a:solidFill>
                  <a:schemeClr val="tx1">
                    <a:lumMod val="50000"/>
                    <a:lumOff val="50000"/>
                  </a:schemeClr>
                </a:solidFill>
                <a:latin typeface="Corbel" panose="020B0503020204020204" pitchFamily="34" charset="0"/>
              </a:rPr>
              <a:t>DATASCIENCE</a:t>
            </a:r>
            <a:endParaRPr lang="en-GB" sz="1600" b="1" spc="-100" baseline="0" dirty="0">
              <a:solidFill>
                <a:schemeClr val="tx1"/>
              </a:solidFill>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p:txBody>
          <a:bodyPr rtlCol="0"/>
          <a:lstStyle/>
          <a:p>
            <a:pPr rtl="0"/>
            <a:r>
              <a:rPr lang="en-GB" dirty="0"/>
              <a:t>Capstone project</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11904" y="4650539"/>
            <a:ext cx="2668572" cy="1192038"/>
          </a:xfrm>
        </p:spPr>
        <p:txBody>
          <a:bodyPr rtlCol="0"/>
          <a:lstStyle/>
          <a:p>
            <a:pPr rtl="0"/>
            <a:r>
              <a:rPr lang="en-GB" dirty="0"/>
              <a:t> SAURABH </a:t>
            </a:r>
          </a:p>
          <a:p>
            <a:pPr rtl="0"/>
            <a:r>
              <a:rPr lang="en-GB" dirty="0"/>
              <a:t> KOLAMBKAR</a:t>
            </a:r>
          </a:p>
        </p:txBody>
      </p:sp>
      <p:pic>
        <p:nvPicPr>
          <p:cNvPr id="18" name="Picture Placeholder 17">
            <a:extLst>
              <a:ext uri="{FF2B5EF4-FFF2-40B4-BE49-F238E27FC236}">
                <a16:creationId xmlns:a16="http://schemas.microsoft.com/office/drawing/2014/main" id="{2411CA0B-8E20-7C48-9074-8D57423981DC}"/>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37908" r="37908"/>
          <a:stretch>
            <a:fillRect/>
          </a:stretch>
        </p:blipFill>
        <p:spPr/>
      </p:pic>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BD62C-A25F-6141-896A-45091C872AE5}"/>
              </a:ext>
            </a:extLst>
          </p:cNvPr>
          <p:cNvSpPr>
            <a:spLocks noGrp="1"/>
          </p:cNvSpPr>
          <p:nvPr>
            <p:ph type="title"/>
          </p:nvPr>
        </p:nvSpPr>
        <p:spPr/>
        <p:txBody>
          <a:bodyPr/>
          <a:lstStyle/>
          <a:p>
            <a:r>
              <a:rPr lang="en-US" dirty="0"/>
              <a:t>Abstract</a:t>
            </a:r>
          </a:p>
        </p:txBody>
      </p:sp>
      <p:sp>
        <p:nvSpPr>
          <p:cNvPr id="3" name="Text Placeholder 2">
            <a:extLst>
              <a:ext uri="{FF2B5EF4-FFF2-40B4-BE49-F238E27FC236}">
                <a16:creationId xmlns:a16="http://schemas.microsoft.com/office/drawing/2014/main" id="{47887B0A-9650-CC40-99CC-ECDBBF6EEE7C}"/>
              </a:ext>
            </a:extLst>
          </p:cNvPr>
          <p:cNvSpPr>
            <a:spLocks noGrp="1"/>
          </p:cNvSpPr>
          <p:nvPr>
            <p:ph type="body" sz="quarter" idx="32"/>
          </p:nvPr>
        </p:nvSpPr>
        <p:spPr/>
        <p:txBody>
          <a:bodyPr/>
          <a:lstStyle/>
          <a:p>
            <a:pPr lvl="0"/>
            <a:endParaRPr lang="en-US" dirty="0"/>
          </a:p>
          <a:p>
            <a:pPr lvl="0"/>
            <a:r>
              <a:rPr lang="en-US" dirty="0"/>
              <a:t>1. </a:t>
            </a:r>
            <a:r>
              <a:rPr lang="en-US" i="0" dirty="0"/>
              <a:t>Car Popularity Prediction</a:t>
            </a:r>
            <a:r>
              <a:rPr lang="en-US" dirty="0"/>
              <a:t>: </a:t>
            </a:r>
            <a:endParaRPr lang="en-IN" dirty="0"/>
          </a:p>
          <a:p>
            <a:pPr marL="552450" lvl="1" indent="-285750">
              <a:buFont typeface="Arial" panose="020B0604020202020204" pitchFamily="34" charset="0"/>
              <a:buChar char="•"/>
            </a:pPr>
            <a:r>
              <a:rPr lang="en-US" dirty="0"/>
              <a:t>In this project, the train dataset consisted of various features a car has and the target variable was “popularity” ranging from 0-4.</a:t>
            </a:r>
            <a:endParaRPr lang="en-IN" dirty="0"/>
          </a:p>
          <a:p>
            <a:pPr marL="552450" lvl="1" indent="-285750">
              <a:buFont typeface="Arial" panose="020B0604020202020204" pitchFamily="34" charset="0"/>
              <a:buChar char="•"/>
            </a:pPr>
            <a:r>
              <a:rPr lang="en-US" dirty="0"/>
              <a:t>Depending upon the features, we had to predict the car popularity on test dataset.</a:t>
            </a:r>
            <a:endParaRPr lang="en-IN" dirty="0"/>
          </a:p>
          <a:p>
            <a:pPr marL="552450" lvl="1" indent="-285750">
              <a:buFont typeface="Arial" panose="020B0604020202020204" pitchFamily="34" charset="0"/>
              <a:buChar char="•"/>
            </a:pPr>
            <a:r>
              <a:rPr lang="en-US" dirty="0"/>
              <a:t>Practiced ways to tune a random forest to get optimum model setup</a:t>
            </a:r>
          </a:p>
          <a:p>
            <a:pPr lvl="1"/>
            <a:endParaRPr lang="en-IN" dirty="0"/>
          </a:p>
          <a:p>
            <a:endParaRPr lang="en-IN" dirty="0"/>
          </a:p>
          <a:p>
            <a:pPr lvl="0"/>
            <a:r>
              <a:rPr lang="en-US" dirty="0"/>
              <a:t>2.  </a:t>
            </a:r>
            <a:r>
              <a:rPr lang="en-US" i="0" dirty="0"/>
              <a:t>In News Category prediction:</a:t>
            </a:r>
            <a:endParaRPr lang="en-IN" i="0" dirty="0"/>
          </a:p>
          <a:p>
            <a:pPr marL="552450" lvl="1" indent="-285750">
              <a:buFont typeface="Arial" panose="020B0604020202020204" pitchFamily="34" charset="0"/>
              <a:buChar char="•"/>
            </a:pPr>
            <a:r>
              <a:rPr lang="en-US" dirty="0"/>
              <a:t>There was just 1 dependent variable “Story”, which consisted the story of the news and the target variable was “Category” which ranged from 0-3, each number denoting a category of news.</a:t>
            </a:r>
            <a:endParaRPr lang="en-IN" dirty="0"/>
          </a:p>
          <a:p>
            <a:pPr marL="552450" lvl="1" indent="-285750">
              <a:buFont typeface="Arial" panose="020B0604020202020204" pitchFamily="34" charset="0"/>
              <a:buChar char="•"/>
            </a:pPr>
            <a:r>
              <a:rPr lang="en-US" dirty="0"/>
              <a:t>Learnt to implement very important preprocessing technique called lemmatization.</a:t>
            </a:r>
            <a:endParaRPr lang="en-IN" dirty="0"/>
          </a:p>
          <a:p>
            <a:pPr marL="552450" lvl="1" indent="-285750">
              <a:buFont typeface="Arial" panose="020B0604020202020204" pitchFamily="34" charset="0"/>
              <a:buChar char="•"/>
            </a:pPr>
            <a:r>
              <a:rPr lang="en-US" dirty="0"/>
              <a:t>Since machine learning only works on numerical values and not on strings, it was quite essential to understand the string conversion methods.</a:t>
            </a:r>
            <a:endParaRPr lang="en-IN" dirty="0"/>
          </a:p>
          <a:p>
            <a:endParaRPr lang="en-US" dirty="0"/>
          </a:p>
        </p:txBody>
      </p:sp>
      <p:sp>
        <p:nvSpPr>
          <p:cNvPr id="4" name="Slide Number Placeholder 3">
            <a:extLst>
              <a:ext uri="{FF2B5EF4-FFF2-40B4-BE49-F238E27FC236}">
                <a16:creationId xmlns:a16="http://schemas.microsoft.com/office/drawing/2014/main" id="{B964810E-6AC6-3E44-B203-829A30ECC8E3}"/>
              </a:ext>
            </a:extLst>
          </p:cNvPr>
          <p:cNvSpPr>
            <a:spLocks noGrp="1"/>
          </p:cNvSpPr>
          <p:nvPr>
            <p:ph type="sldNum" sz="quarter" idx="33"/>
          </p:nvPr>
        </p:nvSpPr>
        <p:spPr/>
        <p:txBody>
          <a:bodyPr/>
          <a:lstStyle/>
          <a:p>
            <a:pPr rtl="0"/>
            <a:fld id="{19B51A1E-902D-48AF-9020-955120F399B6}" type="slidenum">
              <a:rPr lang="en-GB" noProof="0" smtClean="0"/>
              <a:pPr rtl="0"/>
              <a:t>2</a:t>
            </a:fld>
            <a:endParaRPr lang="en-GB" noProof="0"/>
          </a:p>
        </p:txBody>
      </p:sp>
      <mc:AlternateContent xmlns:mc="http://schemas.openxmlformats.org/markup-compatibility/2006" xmlns:p14="http://schemas.microsoft.com/office/powerpoint/2010/main">
        <mc:Choice Requires="p14">
          <p:contentPart p14:bwMode="auto" r:id="rId2">
            <p14:nvContentPartPr>
              <p14:cNvPr id="10" name="Ink 9">
                <a:extLst>
                  <a:ext uri="{FF2B5EF4-FFF2-40B4-BE49-F238E27FC236}">
                    <a16:creationId xmlns:a16="http://schemas.microsoft.com/office/drawing/2014/main" id="{B6D3E287-0B7E-4343-B894-027B67275572}"/>
                  </a:ext>
                </a:extLst>
              </p14:cNvPr>
              <p14:cNvContentPartPr/>
              <p14:nvPr/>
            </p14:nvContentPartPr>
            <p14:xfrm>
              <a:off x="10126333" y="6369315"/>
              <a:ext cx="1144440" cy="299880"/>
            </p14:xfrm>
          </p:contentPart>
        </mc:Choice>
        <mc:Fallback xmlns="">
          <p:pic>
            <p:nvPicPr>
              <p:cNvPr id="10" name="Ink 9">
                <a:extLst>
                  <a:ext uri="{FF2B5EF4-FFF2-40B4-BE49-F238E27FC236}">
                    <a16:creationId xmlns:a16="http://schemas.microsoft.com/office/drawing/2014/main" id="{B6D3E287-0B7E-4343-B894-027B67275572}"/>
                  </a:ext>
                </a:extLst>
              </p:cNvPr>
              <p:cNvPicPr/>
              <p:nvPr/>
            </p:nvPicPr>
            <p:blipFill>
              <a:blip r:embed="rId3"/>
              <a:stretch>
                <a:fillRect/>
              </a:stretch>
            </p:blipFill>
            <p:spPr>
              <a:xfrm>
                <a:off x="10063693" y="6306315"/>
                <a:ext cx="1270080" cy="425520"/>
              </a:xfrm>
              <a:prstGeom prst="rect">
                <a:avLst/>
              </a:prstGeom>
            </p:spPr>
          </p:pic>
        </mc:Fallback>
      </mc:AlternateContent>
    </p:spTree>
    <p:extLst>
      <p:ext uri="{BB962C8B-B14F-4D97-AF65-F5344CB8AC3E}">
        <p14:creationId xmlns:p14="http://schemas.microsoft.com/office/powerpoint/2010/main" val="292147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62B2-7675-FF4B-92CA-3ABD45F741BC}"/>
              </a:ext>
            </a:extLst>
          </p:cNvPr>
          <p:cNvSpPr>
            <a:spLocks noGrp="1"/>
          </p:cNvSpPr>
          <p:nvPr>
            <p:ph type="title"/>
          </p:nvPr>
        </p:nvSpPr>
        <p:spPr/>
        <p:txBody>
          <a:bodyPr/>
          <a:lstStyle/>
          <a:p>
            <a:r>
              <a:rPr lang="en-US" dirty="0"/>
              <a:t>WORKFLOW</a:t>
            </a:r>
          </a:p>
        </p:txBody>
      </p:sp>
      <p:sp>
        <p:nvSpPr>
          <p:cNvPr id="3" name="Text Placeholder 2">
            <a:extLst>
              <a:ext uri="{FF2B5EF4-FFF2-40B4-BE49-F238E27FC236}">
                <a16:creationId xmlns:a16="http://schemas.microsoft.com/office/drawing/2014/main" id="{AF5368E4-0AD9-F145-B005-96EAC9E9913C}"/>
              </a:ext>
            </a:extLst>
          </p:cNvPr>
          <p:cNvSpPr>
            <a:spLocks noGrp="1"/>
          </p:cNvSpPr>
          <p:nvPr>
            <p:ph type="body" sz="quarter" idx="32"/>
          </p:nvPr>
        </p:nvSpPr>
        <p:spPr>
          <a:xfrm>
            <a:off x="431800" y="814049"/>
            <a:ext cx="9198000" cy="360000"/>
          </a:xfrm>
        </p:spPr>
        <p:txBody>
          <a:bodyPr/>
          <a:lstStyle/>
          <a:p>
            <a:r>
              <a:rPr lang="en-US" dirty="0"/>
              <a:t>How Does Machine Learning And Natural Language Processing work?</a:t>
            </a:r>
          </a:p>
        </p:txBody>
      </p:sp>
      <p:sp>
        <p:nvSpPr>
          <p:cNvPr id="4" name="Text Placeholder 3">
            <a:extLst>
              <a:ext uri="{FF2B5EF4-FFF2-40B4-BE49-F238E27FC236}">
                <a16:creationId xmlns:a16="http://schemas.microsoft.com/office/drawing/2014/main" id="{659CEF64-2636-1643-B0A0-2C90E7A4E8AC}"/>
              </a:ext>
            </a:extLst>
          </p:cNvPr>
          <p:cNvSpPr>
            <a:spLocks noGrp="1"/>
          </p:cNvSpPr>
          <p:nvPr>
            <p:ph type="body" idx="1"/>
          </p:nvPr>
        </p:nvSpPr>
        <p:spPr>
          <a:xfrm>
            <a:off x="431800" y="1278323"/>
            <a:ext cx="4500000" cy="422140"/>
          </a:xfrm>
        </p:spPr>
        <p:txBody>
          <a:bodyPr/>
          <a:lstStyle/>
          <a:p>
            <a:r>
              <a:rPr lang="en-US" sz="2000" dirty="0"/>
              <a:t>MACHINE LEARNING</a:t>
            </a:r>
          </a:p>
        </p:txBody>
      </p:sp>
      <p:pic>
        <p:nvPicPr>
          <p:cNvPr id="10" name="Content Placeholder 9">
            <a:extLst>
              <a:ext uri="{FF2B5EF4-FFF2-40B4-BE49-F238E27FC236}">
                <a16:creationId xmlns:a16="http://schemas.microsoft.com/office/drawing/2014/main" id="{38A2F777-1398-3B40-8373-FBB19B75D7A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94554" y="1700463"/>
            <a:ext cx="4737246" cy="4904618"/>
          </a:xfrm>
        </p:spPr>
      </p:pic>
      <p:sp>
        <p:nvSpPr>
          <p:cNvPr id="6" name="Text Placeholder 5">
            <a:extLst>
              <a:ext uri="{FF2B5EF4-FFF2-40B4-BE49-F238E27FC236}">
                <a16:creationId xmlns:a16="http://schemas.microsoft.com/office/drawing/2014/main" id="{52E8BB4B-0043-5348-9A9F-784E5912ADD6}"/>
              </a:ext>
            </a:extLst>
          </p:cNvPr>
          <p:cNvSpPr>
            <a:spLocks noGrp="1"/>
          </p:cNvSpPr>
          <p:nvPr>
            <p:ph type="body" sz="quarter" idx="13"/>
          </p:nvPr>
        </p:nvSpPr>
        <p:spPr>
          <a:xfrm>
            <a:off x="5129800" y="1287506"/>
            <a:ext cx="4500000" cy="412957"/>
          </a:xfrm>
        </p:spPr>
        <p:txBody>
          <a:bodyPr/>
          <a:lstStyle/>
          <a:p>
            <a:r>
              <a:rPr lang="en-US" sz="2000" dirty="0"/>
              <a:t>NATURAL LANGUAGE PROCESSING</a:t>
            </a:r>
          </a:p>
        </p:txBody>
      </p:sp>
      <p:sp>
        <p:nvSpPr>
          <p:cNvPr id="8" name="Slide Number Placeholder 7">
            <a:extLst>
              <a:ext uri="{FF2B5EF4-FFF2-40B4-BE49-F238E27FC236}">
                <a16:creationId xmlns:a16="http://schemas.microsoft.com/office/drawing/2014/main" id="{66C8084E-DDF4-B147-8CA7-3074391A0084}"/>
              </a:ext>
            </a:extLst>
          </p:cNvPr>
          <p:cNvSpPr>
            <a:spLocks noGrp="1"/>
          </p:cNvSpPr>
          <p:nvPr>
            <p:ph type="sldNum" sz="quarter" idx="33"/>
          </p:nvPr>
        </p:nvSpPr>
        <p:spPr/>
        <p:txBody>
          <a:bodyPr/>
          <a:lstStyle/>
          <a:p>
            <a:pPr rtl="0"/>
            <a:fld id="{19B51A1E-902D-48AF-9020-955120F399B6}" type="slidenum">
              <a:rPr lang="en-GB" noProof="0" smtClean="0"/>
              <a:pPr rtl="0"/>
              <a:t>3</a:t>
            </a:fld>
            <a:endParaRPr lang="en-GB" noProof="0"/>
          </a:p>
        </p:txBody>
      </p:sp>
      <p:pic>
        <p:nvPicPr>
          <p:cNvPr id="11" name="Picture 10">
            <a:extLst>
              <a:ext uri="{FF2B5EF4-FFF2-40B4-BE49-F238E27FC236}">
                <a16:creationId xmlns:a16="http://schemas.microsoft.com/office/drawing/2014/main" id="{1216C078-7017-654A-A261-7C8AAD3BF69D}"/>
              </a:ext>
            </a:extLst>
          </p:cNvPr>
          <p:cNvPicPr/>
          <p:nvPr/>
        </p:nvPicPr>
        <p:blipFill>
          <a:blip r:embed="rId3">
            <a:extLst>
              <a:ext uri="{28A0092B-C50C-407E-A947-70E740481C1C}">
                <a14:useLocalDpi xmlns:a14="http://schemas.microsoft.com/office/drawing/2010/main" val="0"/>
              </a:ext>
            </a:extLst>
          </a:blip>
          <a:stretch>
            <a:fillRect/>
          </a:stretch>
        </p:blipFill>
        <p:spPr>
          <a:xfrm>
            <a:off x="5128649" y="1804737"/>
            <a:ext cx="4737246" cy="4904618"/>
          </a:xfrm>
          <a:prstGeom prst="rect">
            <a:avLst/>
          </a:prstGeom>
        </p:spPr>
      </p:pic>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B00D1A75-7574-5748-BE25-298BE308CBD1}"/>
                  </a:ext>
                </a:extLst>
              </p14:cNvPr>
              <p14:cNvContentPartPr/>
              <p14:nvPr/>
            </p14:nvContentPartPr>
            <p14:xfrm>
              <a:off x="10129933" y="6367155"/>
              <a:ext cx="1095120" cy="337320"/>
            </p14:xfrm>
          </p:contentPart>
        </mc:Choice>
        <mc:Fallback xmlns="">
          <p:pic>
            <p:nvPicPr>
              <p:cNvPr id="12" name="Ink 11">
                <a:extLst>
                  <a:ext uri="{FF2B5EF4-FFF2-40B4-BE49-F238E27FC236}">
                    <a16:creationId xmlns:a16="http://schemas.microsoft.com/office/drawing/2014/main" id="{B00D1A75-7574-5748-BE25-298BE308CBD1}"/>
                  </a:ext>
                </a:extLst>
              </p:cNvPr>
              <p:cNvPicPr/>
              <p:nvPr/>
            </p:nvPicPr>
            <p:blipFill>
              <a:blip r:embed="rId5"/>
              <a:stretch>
                <a:fillRect/>
              </a:stretch>
            </p:blipFill>
            <p:spPr>
              <a:xfrm>
                <a:off x="10067293" y="6304515"/>
                <a:ext cx="1220760" cy="462960"/>
              </a:xfrm>
              <a:prstGeom prst="rect">
                <a:avLst/>
              </a:prstGeom>
            </p:spPr>
          </p:pic>
        </mc:Fallback>
      </mc:AlternateContent>
    </p:spTree>
    <p:extLst>
      <p:ext uri="{BB962C8B-B14F-4D97-AF65-F5344CB8AC3E}">
        <p14:creationId xmlns:p14="http://schemas.microsoft.com/office/powerpoint/2010/main" val="2055755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62B2-7675-FF4B-92CA-3ABD45F741BC}"/>
              </a:ext>
            </a:extLst>
          </p:cNvPr>
          <p:cNvSpPr>
            <a:spLocks noGrp="1"/>
          </p:cNvSpPr>
          <p:nvPr>
            <p:ph type="title"/>
          </p:nvPr>
        </p:nvSpPr>
        <p:spPr/>
        <p:txBody>
          <a:bodyPr/>
          <a:lstStyle/>
          <a:p>
            <a:r>
              <a:rPr lang="en-US" dirty="0"/>
              <a:t>Explanatory data analysis</a:t>
            </a:r>
          </a:p>
        </p:txBody>
      </p:sp>
      <p:sp>
        <p:nvSpPr>
          <p:cNvPr id="3" name="Text Placeholder 2">
            <a:extLst>
              <a:ext uri="{FF2B5EF4-FFF2-40B4-BE49-F238E27FC236}">
                <a16:creationId xmlns:a16="http://schemas.microsoft.com/office/drawing/2014/main" id="{AF5368E4-0AD9-F145-B005-96EAC9E9913C}"/>
              </a:ext>
            </a:extLst>
          </p:cNvPr>
          <p:cNvSpPr>
            <a:spLocks noGrp="1"/>
          </p:cNvSpPr>
          <p:nvPr>
            <p:ph type="body" sz="quarter" idx="32"/>
          </p:nvPr>
        </p:nvSpPr>
        <p:spPr>
          <a:xfrm>
            <a:off x="431800" y="814049"/>
            <a:ext cx="9198000" cy="360000"/>
          </a:xfrm>
        </p:spPr>
        <p:txBody>
          <a:bodyPr/>
          <a:lstStyle/>
          <a:p>
            <a:r>
              <a:rPr lang="en-US" dirty="0"/>
              <a:t>Let’s understand it a better with graphs</a:t>
            </a:r>
          </a:p>
        </p:txBody>
      </p:sp>
      <p:sp>
        <p:nvSpPr>
          <p:cNvPr id="4" name="Text Placeholder 3">
            <a:extLst>
              <a:ext uri="{FF2B5EF4-FFF2-40B4-BE49-F238E27FC236}">
                <a16:creationId xmlns:a16="http://schemas.microsoft.com/office/drawing/2014/main" id="{659CEF64-2636-1643-B0A0-2C90E7A4E8AC}"/>
              </a:ext>
            </a:extLst>
          </p:cNvPr>
          <p:cNvSpPr>
            <a:spLocks noGrp="1"/>
          </p:cNvSpPr>
          <p:nvPr>
            <p:ph type="body" idx="1"/>
          </p:nvPr>
        </p:nvSpPr>
        <p:spPr>
          <a:xfrm>
            <a:off x="431800" y="1278323"/>
            <a:ext cx="4500000" cy="422140"/>
          </a:xfrm>
        </p:spPr>
        <p:txBody>
          <a:bodyPr/>
          <a:lstStyle/>
          <a:p>
            <a:r>
              <a:rPr lang="en-US" sz="2000" dirty="0"/>
              <a:t>MACHINE LEARNING</a:t>
            </a:r>
          </a:p>
        </p:txBody>
      </p:sp>
      <p:sp>
        <p:nvSpPr>
          <p:cNvPr id="6" name="Text Placeholder 5">
            <a:extLst>
              <a:ext uri="{FF2B5EF4-FFF2-40B4-BE49-F238E27FC236}">
                <a16:creationId xmlns:a16="http://schemas.microsoft.com/office/drawing/2014/main" id="{52E8BB4B-0043-5348-9A9F-784E5912ADD6}"/>
              </a:ext>
            </a:extLst>
          </p:cNvPr>
          <p:cNvSpPr>
            <a:spLocks noGrp="1"/>
          </p:cNvSpPr>
          <p:nvPr>
            <p:ph type="body" sz="quarter" idx="13"/>
          </p:nvPr>
        </p:nvSpPr>
        <p:spPr>
          <a:xfrm>
            <a:off x="5129800" y="1287506"/>
            <a:ext cx="4500000" cy="412957"/>
          </a:xfrm>
        </p:spPr>
        <p:txBody>
          <a:bodyPr/>
          <a:lstStyle/>
          <a:p>
            <a:r>
              <a:rPr lang="en-US" sz="2000" dirty="0"/>
              <a:t>NATURAL LANGUAGE PROCESSING</a:t>
            </a:r>
          </a:p>
        </p:txBody>
      </p:sp>
      <p:sp>
        <p:nvSpPr>
          <p:cNvPr id="8" name="Slide Number Placeholder 7">
            <a:extLst>
              <a:ext uri="{FF2B5EF4-FFF2-40B4-BE49-F238E27FC236}">
                <a16:creationId xmlns:a16="http://schemas.microsoft.com/office/drawing/2014/main" id="{66C8084E-DDF4-B147-8CA7-3074391A0084}"/>
              </a:ext>
            </a:extLst>
          </p:cNvPr>
          <p:cNvSpPr>
            <a:spLocks noGrp="1"/>
          </p:cNvSpPr>
          <p:nvPr>
            <p:ph type="sldNum" sz="quarter" idx="33"/>
          </p:nvPr>
        </p:nvSpPr>
        <p:spPr/>
        <p:txBody>
          <a:bodyPr/>
          <a:lstStyle/>
          <a:p>
            <a:pPr rtl="0"/>
            <a:fld id="{19B51A1E-902D-48AF-9020-955120F399B6}" type="slidenum">
              <a:rPr lang="en-GB" noProof="0" smtClean="0"/>
              <a:pPr rtl="0"/>
              <a:t>4</a:t>
            </a:fld>
            <a:endParaRPr lang="en-GB" noProof="0"/>
          </a:p>
        </p:txBody>
      </p:sp>
      <p:pic>
        <p:nvPicPr>
          <p:cNvPr id="12" name="Content Placeholder 11">
            <a:extLst>
              <a:ext uri="{FF2B5EF4-FFF2-40B4-BE49-F238E27FC236}">
                <a16:creationId xmlns:a16="http://schemas.microsoft.com/office/drawing/2014/main" id="{A8E33A28-4FC7-D544-9539-C2F0E6E9CBB4}"/>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943852" y="2078330"/>
            <a:ext cx="3187700" cy="2133600"/>
          </a:xfrm>
          <a:prstGeom prst="rect">
            <a:avLst/>
          </a:prstGeom>
        </p:spPr>
      </p:pic>
      <p:pic>
        <p:nvPicPr>
          <p:cNvPr id="13" name="Picture 12">
            <a:extLst>
              <a:ext uri="{FF2B5EF4-FFF2-40B4-BE49-F238E27FC236}">
                <a16:creationId xmlns:a16="http://schemas.microsoft.com/office/drawing/2014/main" id="{AF461ED3-FCB6-1640-BF1A-EB0C5F6E9997}"/>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986292" y="2179930"/>
            <a:ext cx="2787015" cy="2032000"/>
          </a:xfrm>
          <a:prstGeom prst="rect">
            <a:avLst/>
          </a:prstGeom>
        </p:spPr>
      </p:pic>
      <p:sp>
        <p:nvSpPr>
          <p:cNvPr id="9" name="TextBox 8">
            <a:extLst>
              <a:ext uri="{FF2B5EF4-FFF2-40B4-BE49-F238E27FC236}">
                <a16:creationId xmlns:a16="http://schemas.microsoft.com/office/drawing/2014/main" id="{828E0402-7BEC-684E-B649-2E15E9E801E4}"/>
              </a:ext>
            </a:extLst>
          </p:cNvPr>
          <p:cNvSpPr txBox="1"/>
          <p:nvPr/>
        </p:nvSpPr>
        <p:spPr>
          <a:xfrm>
            <a:off x="431800" y="4924926"/>
            <a:ext cx="4599000" cy="738664"/>
          </a:xfrm>
          <a:prstGeom prst="rect">
            <a:avLst/>
          </a:prstGeom>
          <a:noFill/>
        </p:spPr>
        <p:txBody>
          <a:bodyPr wrap="square" rtlCol="0">
            <a:spAutoFit/>
          </a:bodyPr>
          <a:lstStyle/>
          <a:p>
            <a:pPr lvl="0"/>
            <a:r>
              <a:rPr lang="en-US" sz="1400" dirty="0"/>
              <a:t>The box plot shows the relation between the “maintenance cost” and “buying cost” based on popularity. If you observe, the more popular the car is, usually the maintenance reduces.</a:t>
            </a:r>
            <a:endParaRPr lang="en-IN" sz="1400" dirty="0"/>
          </a:p>
        </p:txBody>
      </p:sp>
      <p:sp>
        <p:nvSpPr>
          <p:cNvPr id="14" name="TextBox 13">
            <a:extLst>
              <a:ext uri="{FF2B5EF4-FFF2-40B4-BE49-F238E27FC236}">
                <a16:creationId xmlns:a16="http://schemas.microsoft.com/office/drawing/2014/main" id="{DC1DEBAC-4587-274D-AAEB-6147D2A0831C}"/>
              </a:ext>
            </a:extLst>
          </p:cNvPr>
          <p:cNvSpPr txBox="1"/>
          <p:nvPr/>
        </p:nvSpPr>
        <p:spPr>
          <a:xfrm>
            <a:off x="5129800" y="4924926"/>
            <a:ext cx="4599000" cy="738664"/>
          </a:xfrm>
          <a:prstGeom prst="rect">
            <a:avLst/>
          </a:prstGeom>
          <a:noFill/>
        </p:spPr>
        <p:txBody>
          <a:bodyPr wrap="square" rtlCol="0">
            <a:spAutoFit/>
          </a:bodyPr>
          <a:lstStyle/>
          <a:p>
            <a:pPr lvl="0"/>
            <a:r>
              <a:rPr lang="en-US" sz="1400" dirty="0"/>
              <a:t>In news popularity, the pie chart denotes the average count of words in each story. And as it seems, politics has the highest average word count in its stories.</a:t>
            </a:r>
            <a:endParaRPr lang="en-IN" sz="1400" dirty="0"/>
          </a:p>
        </p:txBody>
      </p:sp>
      <mc:AlternateContent xmlns:mc="http://schemas.openxmlformats.org/markup-compatibility/2006" xmlns:p14="http://schemas.microsoft.com/office/powerpoint/2010/main">
        <mc:Choice Requires="p14">
          <p:contentPart p14:bwMode="auto" r:id="rId4">
            <p14:nvContentPartPr>
              <p14:cNvPr id="16" name="Ink 15">
                <a:extLst>
                  <a:ext uri="{FF2B5EF4-FFF2-40B4-BE49-F238E27FC236}">
                    <a16:creationId xmlns:a16="http://schemas.microsoft.com/office/drawing/2014/main" id="{BB125E38-DEF7-8D42-AA81-CF447473BAA7}"/>
                  </a:ext>
                </a:extLst>
              </p14:cNvPr>
              <p14:cNvContentPartPr/>
              <p14:nvPr/>
            </p14:nvContentPartPr>
            <p14:xfrm>
              <a:off x="10129933" y="6331875"/>
              <a:ext cx="1123920" cy="357480"/>
            </p14:xfrm>
          </p:contentPart>
        </mc:Choice>
        <mc:Fallback xmlns="">
          <p:pic>
            <p:nvPicPr>
              <p:cNvPr id="16" name="Ink 15">
                <a:extLst>
                  <a:ext uri="{FF2B5EF4-FFF2-40B4-BE49-F238E27FC236}">
                    <a16:creationId xmlns:a16="http://schemas.microsoft.com/office/drawing/2014/main" id="{BB125E38-DEF7-8D42-AA81-CF447473BAA7}"/>
                  </a:ext>
                </a:extLst>
              </p:cNvPr>
              <p:cNvPicPr/>
              <p:nvPr/>
            </p:nvPicPr>
            <p:blipFill>
              <a:blip r:embed="rId5"/>
              <a:stretch>
                <a:fillRect/>
              </a:stretch>
            </p:blipFill>
            <p:spPr>
              <a:xfrm>
                <a:off x="10066933" y="6269235"/>
                <a:ext cx="1249560" cy="483120"/>
              </a:xfrm>
              <a:prstGeom prst="rect">
                <a:avLst/>
              </a:prstGeom>
            </p:spPr>
          </p:pic>
        </mc:Fallback>
      </mc:AlternateContent>
    </p:spTree>
    <p:extLst>
      <p:ext uri="{BB962C8B-B14F-4D97-AF65-F5344CB8AC3E}">
        <p14:creationId xmlns:p14="http://schemas.microsoft.com/office/powerpoint/2010/main" val="1272317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F62B2-7675-FF4B-92CA-3ABD45F741BC}"/>
              </a:ext>
            </a:extLst>
          </p:cNvPr>
          <p:cNvSpPr>
            <a:spLocks noGrp="1"/>
          </p:cNvSpPr>
          <p:nvPr>
            <p:ph type="title"/>
          </p:nvPr>
        </p:nvSpPr>
        <p:spPr/>
        <p:txBody>
          <a:bodyPr/>
          <a:lstStyle/>
          <a:p>
            <a:r>
              <a:rPr lang="en-US" dirty="0"/>
              <a:t>Model accuracy</a:t>
            </a:r>
          </a:p>
        </p:txBody>
      </p:sp>
      <p:sp>
        <p:nvSpPr>
          <p:cNvPr id="3" name="Text Placeholder 2">
            <a:extLst>
              <a:ext uri="{FF2B5EF4-FFF2-40B4-BE49-F238E27FC236}">
                <a16:creationId xmlns:a16="http://schemas.microsoft.com/office/drawing/2014/main" id="{AF5368E4-0AD9-F145-B005-96EAC9E9913C}"/>
              </a:ext>
            </a:extLst>
          </p:cNvPr>
          <p:cNvSpPr>
            <a:spLocks noGrp="1"/>
          </p:cNvSpPr>
          <p:nvPr>
            <p:ph type="body" sz="quarter" idx="32"/>
          </p:nvPr>
        </p:nvSpPr>
        <p:spPr>
          <a:xfrm>
            <a:off x="431800" y="814049"/>
            <a:ext cx="9198000" cy="360000"/>
          </a:xfrm>
        </p:spPr>
        <p:txBody>
          <a:bodyPr/>
          <a:lstStyle/>
          <a:p>
            <a:r>
              <a:rPr lang="en-US" dirty="0"/>
              <a:t>How did Machine Learning Models Perform in both scenarios</a:t>
            </a:r>
          </a:p>
        </p:txBody>
      </p:sp>
      <p:sp>
        <p:nvSpPr>
          <p:cNvPr id="4" name="Text Placeholder 3">
            <a:extLst>
              <a:ext uri="{FF2B5EF4-FFF2-40B4-BE49-F238E27FC236}">
                <a16:creationId xmlns:a16="http://schemas.microsoft.com/office/drawing/2014/main" id="{659CEF64-2636-1643-B0A0-2C90E7A4E8AC}"/>
              </a:ext>
            </a:extLst>
          </p:cNvPr>
          <p:cNvSpPr>
            <a:spLocks noGrp="1"/>
          </p:cNvSpPr>
          <p:nvPr>
            <p:ph type="body" idx="1"/>
          </p:nvPr>
        </p:nvSpPr>
        <p:spPr>
          <a:xfrm>
            <a:off x="431800" y="1278323"/>
            <a:ext cx="4500000" cy="422140"/>
          </a:xfrm>
        </p:spPr>
        <p:txBody>
          <a:bodyPr/>
          <a:lstStyle/>
          <a:p>
            <a:r>
              <a:rPr lang="en-US" sz="2000" dirty="0"/>
              <a:t>MACHINE LEARNING</a:t>
            </a:r>
          </a:p>
        </p:txBody>
      </p:sp>
      <p:sp>
        <p:nvSpPr>
          <p:cNvPr id="6" name="Text Placeholder 5">
            <a:extLst>
              <a:ext uri="{FF2B5EF4-FFF2-40B4-BE49-F238E27FC236}">
                <a16:creationId xmlns:a16="http://schemas.microsoft.com/office/drawing/2014/main" id="{52E8BB4B-0043-5348-9A9F-784E5912ADD6}"/>
              </a:ext>
            </a:extLst>
          </p:cNvPr>
          <p:cNvSpPr>
            <a:spLocks noGrp="1"/>
          </p:cNvSpPr>
          <p:nvPr>
            <p:ph type="body" sz="quarter" idx="13"/>
          </p:nvPr>
        </p:nvSpPr>
        <p:spPr>
          <a:xfrm>
            <a:off x="5129800" y="1287506"/>
            <a:ext cx="4500000" cy="412957"/>
          </a:xfrm>
        </p:spPr>
        <p:txBody>
          <a:bodyPr/>
          <a:lstStyle/>
          <a:p>
            <a:r>
              <a:rPr lang="en-US" sz="2000" dirty="0"/>
              <a:t>NATURAL LANGUAGE PROCESSING</a:t>
            </a:r>
          </a:p>
        </p:txBody>
      </p:sp>
      <p:sp>
        <p:nvSpPr>
          <p:cNvPr id="8" name="Slide Number Placeholder 7">
            <a:extLst>
              <a:ext uri="{FF2B5EF4-FFF2-40B4-BE49-F238E27FC236}">
                <a16:creationId xmlns:a16="http://schemas.microsoft.com/office/drawing/2014/main" id="{66C8084E-DDF4-B147-8CA7-3074391A0084}"/>
              </a:ext>
            </a:extLst>
          </p:cNvPr>
          <p:cNvSpPr>
            <a:spLocks noGrp="1"/>
          </p:cNvSpPr>
          <p:nvPr>
            <p:ph type="sldNum" sz="quarter" idx="33"/>
          </p:nvPr>
        </p:nvSpPr>
        <p:spPr/>
        <p:txBody>
          <a:bodyPr/>
          <a:lstStyle/>
          <a:p>
            <a:pPr rtl="0"/>
            <a:fld id="{19B51A1E-902D-48AF-9020-955120F399B6}" type="slidenum">
              <a:rPr lang="en-GB" noProof="0" smtClean="0"/>
              <a:pPr rtl="0"/>
              <a:t>5</a:t>
            </a:fld>
            <a:endParaRPr lang="en-GB" noProof="0"/>
          </a:p>
        </p:txBody>
      </p:sp>
      <p:pic>
        <p:nvPicPr>
          <p:cNvPr id="12" name="Content Placeholder 11">
            <a:extLst>
              <a:ext uri="{FF2B5EF4-FFF2-40B4-BE49-F238E27FC236}">
                <a16:creationId xmlns:a16="http://schemas.microsoft.com/office/drawing/2014/main" id="{278373B2-F3BA-814E-B3ED-D3BDE88B8E6B}"/>
              </a:ext>
            </a:extLst>
          </p:cNvPr>
          <p:cNvPicPr>
            <a:picLocks noGrp="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1799" y="1700463"/>
            <a:ext cx="4499999" cy="4050632"/>
          </a:xfrm>
          <a:prstGeom prst="rect">
            <a:avLst/>
          </a:prstGeom>
        </p:spPr>
      </p:pic>
      <p:pic>
        <p:nvPicPr>
          <p:cNvPr id="13" name="Picture 12">
            <a:extLst>
              <a:ext uri="{FF2B5EF4-FFF2-40B4-BE49-F238E27FC236}">
                <a16:creationId xmlns:a16="http://schemas.microsoft.com/office/drawing/2014/main" id="{E36D308A-4E43-634B-801F-F720EC9064C8}"/>
              </a:ext>
            </a:extLst>
          </p:cNvPr>
          <p:cNvPicPr/>
          <p:nvPr/>
        </p:nvPicPr>
        <p:blipFill>
          <a:blip r:embed="rId3">
            <a:extLst>
              <a:ext uri="{28A0092B-C50C-407E-A947-70E740481C1C}">
                <a14:useLocalDpi xmlns:a14="http://schemas.microsoft.com/office/drawing/2010/main" val="0"/>
              </a:ext>
            </a:extLst>
          </a:blip>
          <a:stretch>
            <a:fillRect/>
          </a:stretch>
        </p:blipFill>
        <p:spPr>
          <a:xfrm>
            <a:off x="5129800" y="1700463"/>
            <a:ext cx="4500000" cy="4050632"/>
          </a:xfrm>
          <a:prstGeom prst="rect">
            <a:avLst/>
          </a:prstGeom>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36446D2B-940F-F643-97BA-C73E0181916C}"/>
                  </a:ext>
                </a:extLst>
              </p14:cNvPr>
              <p14:cNvContentPartPr/>
              <p14:nvPr/>
            </p14:nvContentPartPr>
            <p14:xfrm>
              <a:off x="10127413" y="6406395"/>
              <a:ext cx="1155960" cy="251280"/>
            </p14:xfrm>
          </p:contentPart>
        </mc:Choice>
        <mc:Fallback xmlns="">
          <p:pic>
            <p:nvPicPr>
              <p:cNvPr id="9" name="Ink 8">
                <a:extLst>
                  <a:ext uri="{FF2B5EF4-FFF2-40B4-BE49-F238E27FC236}">
                    <a16:creationId xmlns:a16="http://schemas.microsoft.com/office/drawing/2014/main" id="{36446D2B-940F-F643-97BA-C73E0181916C}"/>
                  </a:ext>
                </a:extLst>
              </p:cNvPr>
              <p:cNvPicPr/>
              <p:nvPr/>
            </p:nvPicPr>
            <p:blipFill>
              <a:blip r:embed="rId5"/>
              <a:stretch>
                <a:fillRect/>
              </a:stretch>
            </p:blipFill>
            <p:spPr>
              <a:xfrm>
                <a:off x="10064413" y="6343755"/>
                <a:ext cx="1281600" cy="376920"/>
              </a:xfrm>
              <a:prstGeom prst="rect">
                <a:avLst/>
              </a:prstGeom>
            </p:spPr>
          </p:pic>
        </mc:Fallback>
      </mc:AlternateContent>
    </p:spTree>
    <p:extLst>
      <p:ext uri="{BB962C8B-B14F-4D97-AF65-F5344CB8AC3E}">
        <p14:creationId xmlns:p14="http://schemas.microsoft.com/office/powerpoint/2010/main" val="1250633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1724526" y="280694"/>
            <a:ext cx="5184913" cy="432000"/>
          </a:xfrm>
        </p:spPr>
        <p:txBody>
          <a:bodyPr rtlCol="0"/>
          <a:lstStyle/>
          <a:p>
            <a:pPr algn="l" rtl="0"/>
            <a:r>
              <a:rPr lang="en-GB" dirty="0"/>
              <a:t> Conclusion</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718097" y="712694"/>
            <a:ext cx="4498999" cy="727550"/>
          </a:xfrm>
        </p:spPr>
        <p:txBody>
          <a:bodyPr rtlCol="0"/>
          <a:lstStyle/>
          <a:p>
            <a:pPr rtl="0"/>
            <a:r>
              <a:rPr lang="en-GB" dirty="0"/>
              <a:t>What can I infer from these projects?</a:t>
            </a:r>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1724526" y="1130968"/>
            <a:ext cx="7905274" cy="5061032"/>
          </a:xfrm>
        </p:spPr>
        <p:txBody>
          <a:bodyPr rtlCol="0"/>
          <a:lstStyle/>
          <a:p>
            <a:pPr marL="0" indent="0">
              <a:buNone/>
            </a:pPr>
            <a:r>
              <a:rPr lang="en-US" sz="1200" dirty="0"/>
              <a:t>1.    As the models in car prediction models, </a:t>
            </a:r>
            <a:endParaRPr lang="en-IN" sz="1200" dirty="0"/>
          </a:p>
          <a:p>
            <a:pPr lvl="0"/>
            <a:r>
              <a:rPr lang="en-US" sz="1200" dirty="0"/>
              <a:t>Logistic regression performed poorly. </a:t>
            </a:r>
            <a:endParaRPr lang="en-IN" sz="1200" dirty="0"/>
          </a:p>
          <a:p>
            <a:pPr lvl="0"/>
            <a:r>
              <a:rPr lang="en-US" sz="1200" dirty="0"/>
              <a:t>The random forest with its default parameters had decent Accuracy but the model was overfitting.</a:t>
            </a:r>
            <a:endParaRPr lang="en-IN" sz="1200" dirty="0"/>
          </a:p>
          <a:p>
            <a:pPr lvl="0"/>
            <a:r>
              <a:rPr lang="en-US" sz="1200" dirty="0"/>
              <a:t>When I implemented decision tree, the scores were decent but not the best in the pack</a:t>
            </a:r>
            <a:endParaRPr lang="en-IN" sz="1200" dirty="0"/>
          </a:p>
          <a:p>
            <a:pPr lvl="0"/>
            <a:r>
              <a:rPr lang="en-US" sz="1200" dirty="0"/>
              <a:t>In Hyperparameter tuning, I did tune the model to get optimum parameters, and it actually it did drop the accuracy by a little bit but my achievement was the Random Forest model wasn’t overfitting anymore.</a:t>
            </a:r>
            <a:endParaRPr lang="en-IN" sz="1200" dirty="0"/>
          </a:p>
          <a:p>
            <a:pPr lvl="0"/>
            <a:r>
              <a:rPr lang="en-US" sz="1200" dirty="0"/>
              <a:t>When I used Grid Search, the algorithm gave me the best parameters to fit in the model and after passing the parameters as an input to Random Forest classifier, it gave the best output amongst the path.</a:t>
            </a:r>
            <a:endParaRPr lang="en-IN" sz="1200" dirty="0"/>
          </a:p>
          <a:p>
            <a:pPr marL="0" indent="0">
              <a:buNone/>
            </a:pPr>
            <a:r>
              <a:rPr lang="en-US" sz="1200" dirty="0"/>
              <a:t> </a:t>
            </a:r>
            <a:endParaRPr lang="en-IN" sz="1200" dirty="0"/>
          </a:p>
          <a:p>
            <a:pPr marL="0" indent="0">
              <a:buNone/>
            </a:pPr>
            <a:r>
              <a:rPr lang="en-US" sz="1200" dirty="0"/>
              <a:t>2.    As the models News Prediction models, </a:t>
            </a:r>
            <a:endParaRPr lang="en-IN" sz="1200" dirty="0"/>
          </a:p>
          <a:p>
            <a:pPr lvl="0"/>
            <a:r>
              <a:rPr lang="en-US" sz="1200" dirty="0"/>
              <a:t>It is very important the way you clean the data for model performance. </a:t>
            </a:r>
            <a:endParaRPr lang="en-IN" sz="1200" dirty="0"/>
          </a:p>
          <a:p>
            <a:pPr lvl="0"/>
            <a:r>
              <a:rPr lang="en-US" sz="1200" dirty="0"/>
              <a:t>There are multiple ways of performing data cleaning but choosing the most efficient one is the most important aspect.</a:t>
            </a:r>
            <a:endParaRPr lang="en-IN" sz="1200" dirty="0"/>
          </a:p>
          <a:p>
            <a:pPr lvl="0"/>
            <a:r>
              <a:rPr lang="en-US" sz="1200" dirty="0"/>
              <a:t>Also make sure you don’t clean the data to an extent that the words would stop making any sense. Be practical. Implementing Lemmatization and Stemming on the same dataset might be one of them. </a:t>
            </a:r>
            <a:endParaRPr lang="en-IN" sz="1200" dirty="0"/>
          </a:p>
          <a:p>
            <a:pPr lvl="0"/>
            <a:r>
              <a:rPr lang="en-US" sz="1200" dirty="0"/>
              <a:t>The Logistic Regression Algorithm was straight up best performing algorithm amongst the pack.</a:t>
            </a:r>
            <a:endParaRPr lang="en-IN" sz="1200" dirty="0"/>
          </a:p>
          <a:p>
            <a:pPr lvl="0"/>
            <a:r>
              <a:rPr lang="en-US" sz="1200" dirty="0"/>
              <a:t>Support Vector Machine (SVC) was on the same level of Logistic Regression Model</a:t>
            </a:r>
            <a:endParaRPr lang="en-IN" sz="1200" dirty="0"/>
          </a:p>
        </p:txBody>
      </p:sp>
      <p:pic>
        <p:nvPicPr>
          <p:cNvPr id="18" name="Picture Placeholder 17">
            <a:extLst>
              <a:ext uri="{FF2B5EF4-FFF2-40B4-BE49-F238E27FC236}">
                <a16:creationId xmlns:a16="http://schemas.microsoft.com/office/drawing/2014/main" id="{40103AEC-DE5B-544B-A074-043639D164F6}"/>
              </a:ext>
            </a:extLst>
          </p:cNvPr>
          <p:cNvPicPr>
            <a:picLocks noGrp="1" noChangeAspect="1"/>
          </p:cNvPicPr>
          <p:nvPr>
            <p:ph type="pic" sz="quarter" idx="33"/>
          </p:nvPr>
        </p:nvPicPr>
        <p:blipFill>
          <a:blip r:embed="rId3">
            <a:extLst>
              <a:ext uri="{28A0092B-C50C-407E-A947-70E740481C1C}">
                <a14:useLocalDpi xmlns:a14="http://schemas.microsoft.com/office/drawing/2010/main" val="0"/>
              </a:ext>
            </a:extLst>
          </a:blip>
          <a:srcRect l="36606" r="36606"/>
          <a:stretch>
            <a:fillRect/>
          </a:stretch>
        </p:blipFill>
        <p:spPr/>
      </p:pic>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rtlCol="0"/>
          <a:lstStyle/>
          <a:p>
            <a:pPr rtl="0"/>
            <a:fld id="{19B51A1E-902D-48AF-9020-955120F399B6}" type="slidenum">
              <a:rPr lang="en-GB" smtClean="0"/>
              <a:pPr rtl="0"/>
              <a:t>6</a:t>
            </a:fld>
            <a:endParaRPr lang="en-GB"/>
          </a:p>
        </p:txBody>
      </p:sp>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788A56C5-0589-BE4A-ADB0-C7AD32AB04E9}"/>
                  </a:ext>
                </a:extLst>
              </p14:cNvPr>
              <p14:cNvContentPartPr/>
              <p14:nvPr/>
            </p14:nvContentPartPr>
            <p14:xfrm>
              <a:off x="10110133" y="6425115"/>
              <a:ext cx="1155960" cy="218880"/>
            </p14:xfrm>
          </p:contentPart>
        </mc:Choice>
        <mc:Fallback xmlns="">
          <p:pic>
            <p:nvPicPr>
              <p:cNvPr id="5" name="Ink 4">
                <a:extLst>
                  <a:ext uri="{FF2B5EF4-FFF2-40B4-BE49-F238E27FC236}">
                    <a16:creationId xmlns:a16="http://schemas.microsoft.com/office/drawing/2014/main" id="{788A56C5-0589-BE4A-ADB0-C7AD32AB04E9}"/>
                  </a:ext>
                </a:extLst>
              </p:cNvPr>
              <p:cNvPicPr/>
              <p:nvPr/>
            </p:nvPicPr>
            <p:blipFill>
              <a:blip r:embed="rId5"/>
              <a:stretch>
                <a:fillRect/>
              </a:stretch>
            </p:blipFill>
            <p:spPr>
              <a:xfrm>
                <a:off x="10047133" y="6362475"/>
                <a:ext cx="1281600" cy="344520"/>
              </a:xfrm>
              <a:prstGeom prst="rect">
                <a:avLst/>
              </a:prstGeom>
            </p:spPr>
          </p:pic>
        </mc:Fallback>
      </mc:AlternateContent>
    </p:spTree>
    <p:extLst>
      <p:ext uri="{BB962C8B-B14F-4D97-AF65-F5344CB8AC3E}">
        <p14:creationId xmlns:p14="http://schemas.microsoft.com/office/powerpoint/2010/main" val="1329746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en-GB"/>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p:txBody>
          <a:bodyPr rtlCol="0"/>
          <a:lstStyle/>
          <a:p>
            <a:pPr rtl="0"/>
            <a:r>
              <a:rPr lang="en-GB" dirty="0"/>
              <a:t>Saurabh Kolambkar</a:t>
            </a:r>
          </a:p>
        </p:txBody>
      </p:sp>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573485" y="4117720"/>
            <a:ext cx="218900" cy="218900"/>
          </a:xfrm>
          <a:prstGeom prst="rect">
            <a:avLst/>
          </a:prstGeom>
        </p:spPr>
      </p:pic>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xfrm>
            <a:off x="5887453" y="4150118"/>
            <a:ext cx="3085157" cy="238016"/>
          </a:xfrm>
        </p:spPr>
        <p:txBody>
          <a:bodyPr rtlCol="0"/>
          <a:lstStyle/>
          <a:p>
            <a:pPr rtl="0"/>
            <a:r>
              <a:rPr lang="en-GB" dirty="0"/>
              <a:t>79771375</a:t>
            </a:r>
            <a:r>
              <a:rPr lang="en-GB" b="1" dirty="0"/>
              <a:t>87</a:t>
            </a:r>
            <a:endParaRPr lang="en-GB" dirty="0"/>
          </a:p>
        </p:txBody>
      </p:sp>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572486" y="4540691"/>
            <a:ext cx="218900" cy="218900"/>
          </a:xfrm>
          <a:prstGeom prst="rect">
            <a:avLst/>
          </a:prstGeom>
        </p:spPr>
      </p:pic>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xfrm>
            <a:off x="5887453" y="4540691"/>
            <a:ext cx="3085157" cy="238016"/>
          </a:xfrm>
        </p:spPr>
        <p:txBody>
          <a:bodyPr rtlCol="0"/>
          <a:lstStyle/>
          <a:p>
            <a:pPr rtl="0"/>
            <a:r>
              <a:rPr lang="en-GB" dirty="0"/>
              <a:t>kolambkarsaurabh4@gmail.com</a:t>
            </a:r>
          </a:p>
        </p:txBody>
      </p:sp>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559543" y="4924493"/>
            <a:ext cx="244786" cy="244786"/>
          </a:xfrm>
          <a:prstGeom prst="rect">
            <a:avLst/>
          </a:prstGeom>
        </p:spPr>
      </p:pic>
      <p:sp>
        <p:nvSpPr>
          <p:cNvPr id="21" name="Text Placeholder 20">
            <a:extLst>
              <a:ext uri="{FF2B5EF4-FFF2-40B4-BE49-F238E27FC236}">
                <a16:creationId xmlns:a16="http://schemas.microsoft.com/office/drawing/2014/main" id="{E382DE25-E72C-473B-AB0F-13DF377E6A8F}"/>
              </a:ext>
            </a:extLst>
          </p:cNvPr>
          <p:cNvSpPr>
            <a:spLocks noGrp="1"/>
          </p:cNvSpPr>
          <p:nvPr>
            <p:ph type="body" sz="quarter" idx="18"/>
          </p:nvPr>
        </p:nvSpPr>
        <p:spPr>
          <a:xfrm>
            <a:off x="5887453" y="4931263"/>
            <a:ext cx="3320715" cy="238016"/>
          </a:xfrm>
        </p:spPr>
        <p:txBody>
          <a:bodyPr rtlCol="0"/>
          <a:lstStyle/>
          <a:p>
            <a:r>
              <a:rPr lang="en-IN" sz="1100" dirty="0">
                <a:hlinkClick r:id="rId9"/>
              </a:rPr>
              <a:t>https://www.linkedin.com/in/saurabh-kolambkar-913703123/</a:t>
            </a:r>
            <a:endParaRPr lang="en-GB" sz="1100" dirty="0"/>
          </a:p>
        </p:txBody>
      </p:sp>
      <p:sp>
        <p:nvSpPr>
          <p:cNvPr id="22" name="TextBox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GB" sz="1600" b="1" spc="-100">
                <a:solidFill>
                  <a:schemeClr val="tx1">
                    <a:lumMod val="50000"/>
                    <a:lumOff val="50000"/>
                  </a:schemeClr>
                </a:solidFill>
                <a:latin typeface="Corbel" panose="020B0503020204020204" pitchFamily="34" charset="0"/>
              </a:rPr>
              <a:t>FIRST UP</a:t>
            </a:r>
            <a:br>
              <a:rPr lang="en-GB" sz="1600" b="1" spc="-100">
                <a:solidFill>
                  <a:schemeClr val="tx1">
                    <a:lumMod val="50000"/>
                    <a:lumOff val="50000"/>
                  </a:schemeClr>
                </a:solidFill>
                <a:latin typeface="Corbel" panose="020B0503020204020204" pitchFamily="34" charset="0"/>
              </a:rPr>
            </a:br>
            <a:r>
              <a:rPr lang="en-GB" sz="1600" b="1" spc="-100">
                <a:solidFill>
                  <a:schemeClr val="accent1"/>
                </a:solidFill>
                <a:latin typeface="Corbel" panose="020B0503020204020204" pitchFamily="34" charset="0"/>
              </a:rPr>
              <a:t> </a:t>
            </a:r>
            <a:r>
              <a:rPr lang="en-GB" sz="1600" b="1" spc="-100">
                <a:latin typeface="Corbel" panose="020B0503020204020204" pitchFamily="34" charset="0"/>
              </a:rPr>
              <a:t>CONSULTANTS</a:t>
            </a:r>
            <a:endParaRPr lang="en-GB" sz="1600" b="1" spc="-100" baseline="0">
              <a:solidFill>
                <a:schemeClr val="tx1"/>
              </a:solidFill>
              <a:latin typeface="Corbel" panose="020B0503020204020204" pitchFamily="34" charset="0"/>
            </a:endParaRP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4294967295"/>
          </p:nvPr>
        </p:nvSpPr>
        <p:spPr>
          <a:xfrm>
            <a:off x="11914188" y="6402388"/>
            <a:ext cx="277812" cy="273050"/>
          </a:xfrm>
        </p:spPr>
        <p:txBody>
          <a:bodyPr rtlCol="0"/>
          <a:lstStyle/>
          <a:p>
            <a:pPr rtl="0"/>
            <a:fld id="{19B51A1E-902D-48AF-9020-955120F399B6}" type="slidenum">
              <a:rPr lang="en-GB" smtClean="0"/>
              <a:pPr rtl="0"/>
              <a:t>7</a:t>
            </a:fld>
            <a:endParaRPr lang="en-GB"/>
          </a:p>
        </p:txBody>
      </p:sp>
      <mc:AlternateContent xmlns:mc="http://schemas.openxmlformats.org/markup-compatibility/2006">
        <mc:Choice xmlns:p14="http://schemas.microsoft.com/office/powerpoint/2010/main" Requires="p14">
          <p:contentPart p14:bwMode="auto" r:id="rId10">
            <p14:nvContentPartPr>
              <p14:cNvPr id="3" name="Ink 2">
                <a:extLst>
                  <a:ext uri="{FF2B5EF4-FFF2-40B4-BE49-F238E27FC236}">
                    <a16:creationId xmlns:a16="http://schemas.microsoft.com/office/drawing/2014/main" id="{ACD1B327-E03A-DD47-AF36-D83273131908}"/>
                  </a:ext>
                </a:extLst>
              </p14:cNvPr>
              <p14:cNvContentPartPr/>
              <p14:nvPr/>
            </p14:nvContentPartPr>
            <p14:xfrm>
              <a:off x="10704700" y="311224"/>
              <a:ext cx="438840" cy="237960"/>
            </p14:xfrm>
          </p:contentPart>
        </mc:Choice>
        <mc:Fallback>
          <p:pic>
            <p:nvPicPr>
              <p:cNvPr id="3" name="Ink 2">
                <a:extLst>
                  <a:ext uri="{FF2B5EF4-FFF2-40B4-BE49-F238E27FC236}">
                    <a16:creationId xmlns:a16="http://schemas.microsoft.com/office/drawing/2014/main" id="{ACD1B327-E03A-DD47-AF36-D83273131908}"/>
                  </a:ext>
                </a:extLst>
              </p:cNvPr>
              <p:cNvPicPr/>
              <p:nvPr/>
            </p:nvPicPr>
            <p:blipFill>
              <a:blip r:embed="rId11"/>
              <a:stretch>
                <a:fillRect/>
              </a:stretch>
            </p:blipFill>
            <p:spPr>
              <a:xfrm>
                <a:off x="10642060" y="248224"/>
                <a:ext cx="564480" cy="3636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7" name="Ink 6">
                <a:extLst>
                  <a:ext uri="{FF2B5EF4-FFF2-40B4-BE49-F238E27FC236}">
                    <a16:creationId xmlns:a16="http://schemas.microsoft.com/office/drawing/2014/main" id="{EE036439-FB30-3F46-8320-9C6B305BCC7D}"/>
                  </a:ext>
                </a:extLst>
              </p14:cNvPr>
              <p14:cNvContentPartPr/>
              <p14:nvPr/>
            </p14:nvContentPartPr>
            <p14:xfrm>
              <a:off x="10984420" y="91984"/>
              <a:ext cx="938160" cy="606960"/>
            </p14:xfrm>
          </p:contentPart>
        </mc:Choice>
        <mc:Fallback>
          <p:pic>
            <p:nvPicPr>
              <p:cNvPr id="7" name="Ink 6">
                <a:extLst>
                  <a:ext uri="{FF2B5EF4-FFF2-40B4-BE49-F238E27FC236}">
                    <a16:creationId xmlns:a16="http://schemas.microsoft.com/office/drawing/2014/main" id="{EE036439-FB30-3F46-8320-9C6B305BCC7D}"/>
                  </a:ext>
                </a:extLst>
              </p:cNvPr>
              <p:cNvPicPr/>
              <p:nvPr/>
            </p:nvPicPr>
            <p:blipFill>
              <a:blip r:embed="rId13"/>
              <a:stretch>
                <a:fillRect/>
              </a:stretch>
            </p:blipFill>
            <p:spPr>
              <a:xfrm>
                <a:off x="10921780" y="28984"/>
                <a:ext cx="1063800" cy="732600"/>
              </a:xfrm>
              <a:prstGeom prst="rect">
                <a:avLst/>
              </a:prstGeom>
            </p:spPr>
          </p:pic>
        </mc:Fallback>
      </mc:AlternateContent>
    </p:spTree>
    <p:extLst>
      <p:ext uri="{BB962C8B-B14F-4D97-AF65-F5344CB8AC3E}">
        <p14:creationId xmlns:p14="http://schemas.microsoft.com/office/powerpoint/2010/main" val="4153678306"/>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19717041_TF16411245.potx" id="{1C3ED626-ABC3-47F0-8D65-1BEBD67BB052}" vid="{779ED1B4-B66F-4EC0-984D-7C5641B8B62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9" ma:contentTypeDescription="Create a new document." ma:contentTypeScope="" ma:versionID="76e25e1730b4532ab1d5e5b131a96a5a">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d1e9281a84c4949647088091c718de3"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58A784AD-7888-482C-A72A-80D3063962E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FB61CFE-D4DA-4753-A9A5-D482B9609A35}">
  <ds:schemaRefs>
    <ds:schemaRef ds:uri="http://schemas.microsoft.com/office/2006/metadata/properties"/>
    <ds:schemaRef ds:uri="http://schemas.openxmlformats.org/package/2006/metadata/core-properties"/>
    <ds:schemaRef ds:uri="http://purl.org/dc/elements/1.1/"/>
    <ds:schemaRef ds:uri="http://schemas.microsoft.com/office/2006/documentManagement/types"/>
    <ds:schemaRef ds:uri="http://schemas.microsoft.com/sharepoint/v3"/>
    <ds:schemaRef ds:uri="http://purl.org/dc/terms/"/>
    <ds:schemaRef ds:uri="http://schemas.microsoft.com/office/infopath/2007/PartnerControls"/>
    <ds:schemaRef ds:uri="http://www.w3.org/XML/1998/namespace"/>
    <ds:schemaRef ds:uri="fb0879af-3eba-417a-a55a-ffe6dcd6ca77"/>
    <ds:schemaRef ds:uri="6dc4bcd6-49db-4c07-9060-8acfc67cef9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548</Words>
  <Application>Microsoft Macintosh PowerPoint</Application>
  <PresentationFormat>Widescreen</PresentationFormat>
  <Paragraphs>60</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Corbel</vt:lpstr>
      <vt:lpstr>Times New Roman</vt:lpstr>
      <vt:lpstr>Office Theme</vt:lpstr>
      <vt:lpstr>Capstone project</vt:lpstr>
      <vt:lpstr>Abstract</vt:lpstr>
      <vt:lpstr>WORKFLOW</vt:lpstr>
      <vt:lpstr>Explanatory data analysis</vt:lpstr>
      <vt:lpstr>Model accuracy</vt:lpstr>
      <vt:lpstr> 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Microsoft Office User</dc:creator>
  <cp:lastModifiedBy/>
  <cp:revision>1</cp:revision>
  <dcterms:created xsi:type="dcterms:W3CDTF">2020-01-31T13:02:25Z</dcterms:created>
  <dcterms:modified xsi:type="dcterms:W3CDTF">2020-01-31T13:38:03Z</dcterms:modified>
</cp:coreProperties>
</file>